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46" r:id="rId6"/>
    <p:sldId id="291" r:id="rId7"/>
    <p:sldId id="304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391" r:id="rId16"/>
    <p:sldId id="316" r:id="rId17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0099"/>
    <a:srgbClr val="336699"/>
    <a:srgbClr val="6699FF"/>
    <a:srgbClr val="DDDDDD"/>
    <a:srgbClr val="FF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50625-8343-4260-8DAC-98FE2DE05552}" v="239" dt="2022-06-27T10:02:15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70" autoAdjust="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Walter" userId="74170f47-7546-497e-8b35-a823cc69164b" providerId="ADAL" clId="{39B50625-8343-4260-8DAC-98FE2DE05552}"/>
    <pc:docChg chg="undo custSel addSld delSld modSld modMainMaster">
      <pc:chgData name="Evelyn Walter" userId="74170f47-7546-497e-8b35-a823cc69164b" providerId="ADAL" clId="{39B50625-8343-4260-8DAC-98FE2DE05552}" dt="2022-06-27T10:08:12.946" v="5072" actId="20577"/>
      <pc:docMkLst>
        <pc:docMk/>
      </pc:docMkLst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286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86"/>
            <ac:spMk id="4" creationId="{5982378E-3308-40D3-A638-8E0B708CBF09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86"/>
            <ac:spMk id="5" creationId="{FB190E84-09FE-4B9C-89F4-E96800FBBC7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86"/>
            <ac:spMk id="4098" creationId="{30971FEE-2C58-4BCB-BE81-47A42F66D473}"/>
          </ac:spMkLst>
        </pc:spChg>
      </pc:sldChg>
      <pc:sldChg chg="addSp delSp modSp add mod">
        <pc:chgData name="Evelyn Walter" userId="74170f47-7546-497e-8b35-a823cc69164b" providerId="ADAL" clId="{39B50625-8343-4260-8DAC-98FE2DE05552}" dt="2022-06-26T10:23:10.229" v="300"/>
        <pc:sldMkLst>
          <pc:docMk/>
          <pc:sldMk cId="0" sldId="291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91"/>
            <ac:spMk id="4" creationId="{00000000-0000-0000-0000-00000000000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91"/>
            <ac:spMk id="5" creationId="{00000000-0000-0000-0000-000000000000}"/>
          </ac:spMkLst>
        </pc:spChg>
        <pc:spChg chg="mod">
          <ac:chgData name="Evelyn Walter" userId="74170f47-7546-497e-8b35-a823cc69164b" providerId="ADAL" clId="{39B50625-8343-4260-8DAC-98FE2DE05552}" dt="2022-06-23T10:16:10.730" v="83" actId="207"/>
          <ac:spMkLst>
            <pc:docMk/>
            <pc:sldMk cId="0" sldId="291"/>
            <ac:spMk id="6" creationId="{00000000-0000-0000-0000-000000000000}"/>
          </ac:spMkLst>
        </pc:spChg>
        <pc:spChg chg="mod">
          <ac:chgData name="Evelyn Walter" userId="74170f47-7546-497e-8b35-a823cc69164b" providerId="ADAL" clId="{39B50625-8343-4260-8DAC-98FE2DE05552}" dt="2022-06-23T10:16:17.314" v="85" actId="1036"/>
          <ac:spMkLst>
            <pc:docMk/>
            <pc:sldMk cId="0" sldId="291"/>
            <ac:spMk id="7" creationId="{00000000-0000-0000-0000-000000000000}"/>
          </ac:spMkLst>
        </pc:spChg>
        <pc:spChg chg="add mod">
          <ac:chgData name="Evelyn Walter" userId="74170f47-7546-497e-8b35-a823cc69164b" providerId="ADAL" clId="{39B50625-8343-4260-8DAC-98FE2DE05552}" dt="2022-06-26T10:23:10.229" v="300"/>
          <ac:spMkLst>
            <pc:docMk/>
            <pc:sldMk cId="0" sldId="291"/>
            <ac:spMk id="13" creationId="{C52EABF8-205C-2B57-E912-A16F0712215D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91"/>
            <ac:spMk id="4098" creationId="{00000000-0000-0000-0000-000000000000}"/>
          </ac:spMkLst>
        </pc:spChg>
        <pc:picChg chg="add mod">
          <ac:chgData name="Evelyn Walter" userId="74170f47-7546-497e-8b35-a823cc69164b" providerId="ADAL" clId="{39B50625-8343-4260-8DAC-98FE2DE05552}" dt="2022-06-23T10:17:06.699" v="108" actId="1076"/>
          <ac:picMkLst>
            <pc:docMk/>
            <pc:sldMk cId="0" sldId="291"/>
            <ac:picMk id="15" creationId="{8BB18F60-5E91-4681-7E63-F05E9F341DFA}"/>
          </ac:picMkLst>
        </pc:picChg>
        <pc:picChg chg="del">
          <ac:chgData name="Evelyn Walter" userId="74170f47-7546-497e-8b35-a823cc69164b" providerId="ADAL" clId="{39B50625-8343-4260-8DAC-98FE2DE05552}" dt="2022-06-23T10:15:45.432" v="75" actId="478"/>
          <ac:picMkLst>
            <pc:docMk/>
            <pc:sldMk cId="0" sldId="291"/>
            <ac:picMk id="4106" creationId="{00000000-0000-0000-0000-000000000000}"/>
          </ac:picMkLst>
        </pc:picChg>
        <pc:picChg chg="del">
          <ac:chgData name="Evelyn Walter" userId="74170f47-7546-497e-8b35-a823cc69164b" providerId="ADAL" clId="{39B50625-8343-4260-8DAC-98FE2DE05552}" dt="2022-06-23T10:15:44.628" v="74" actId="478"/>
          <ac:picMkLst>
            <pc:docMk/>
            <pc:sldMk cId="0" sldId="291"/>
            <ac:picMk id="4107" creationId="{00000000-0000-0000-0000-000000000000}"/>
          </ac:picMkLst>
        </pc:picChg>
        <pc:picChg chg="mod">
          <ac:chgData name="Evelyn Walter" userId="74170f47-7546-497e-8b35-a823cc69164b" providerId="ADAL" clId="{39B50625-8343-4260-8DAC-98FE2DE05552}" dt="2022-06-23T10:16:41.877" v="98" actId="1035"/>
          <ac:picMkLst>
            <pc:docMk/>
            <pc:sldMk cId="0" sldId="291"/>
            <ac:picMk id="4108" creationId="{00000000-0000-0000-0000-000000000000}"/>
          </ac:picMkLst>
        </pc:picChg>
        <pc:cxnChg chg="mod ord">
          <ac:chgData name="Evelyn Walter" userId="74170f47-7546-497e-8b35-a823cc69164b" providerId="ADAL" clId="{39B50625-8343-4260-8DAC-98FE2DE05552}" dt="2022-06-23T10:16:59.366" v="105" actId="166"/>
          <ac:cxnSpMkLst>
            <pc:docMk/>
            <pc:sldMk cId="0" sldId="291"/>
            <ac:cxnSpMk id="14" creationId="{00000000-0000-0000-0000-000000000000}"/>
          </ac:cxnSpMkLst>
        </pc:cxnChg>
      </pc:sldChg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294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94"/>
            <ac:spMk id="5" creationId="{BC6CEB2F-F3DE-482D-BD0F-E54E658D5D08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294"/>
            <ac:spMk id="7170" creationId="{E461E644-71C6-4298-9E99-06D128C78A4D}"/>
          </ac:spMkLst>
        </pc:spChg>
      </pc:sldChg>
      <pc:sldChg chg="add del">
        <pc:chgData name="Evelyn Walter" userId="74170f47-7546-497e-8b35-a823cc69164b" providerId="ADAL" clId="{39B50625-8343-4260-8DAC-98FE2DE05552}" dt="2022-06-26T16:42:24.042" v="4576" actId="47"/>
        <pc:sldMkLst>
          <pc:docMk/>
          <pc:sldMk cId="2110572711" sldId="295"/>
        </pc:sldMkLst>
      </pc:sldChg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300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0"/>
            <ac:spMk id="4" creationId="{4E149F00-342B-446A-8501-6974CD8AB4D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0"/>
            <ac:spMk id="6146" creationId="{03E7A170-DA7F-4A2F-B4A1-ACFE3398CC94}"/>
          </ac:spMkLst>
        </pc:spChg>
      </pc:sldChg>
      <pc:sldChg chg="addSp delSp modSp mod">
        <pc:chgData name="Evelyn Walter" userId="74170f47-7546-497e-8b35-a823cc69164b" providerId="ADAL" clId="{39B50625-8343-4260-8DAC-98FE2DE05552}" dt="2022-06-27T09:57:28.652" v="4955" actId="20577"/>
        <pc:sldMkLst>
          <pc:docMk/>
          <pc:sldMk cId="0" sldId="304"/>
        </pc:sldMkLst>
        <pc:spChg chg="add del mod">
          <ac:chgData name="Evelyn Walter" userId="74170f47-7546-497e-8b35-a823cc69164b" providerId="ADAL" clId="{39B50625-8343-4260-8DAC-98FE2DE05552}" dt="2022-06-23T10:26:00.859" v="174" actId="478"/>
          <ac:spMkLst>
            <pc:docMk/>
            <pc:sldMk cId="0" sldId="304"/>
            <ac:spMk id="2" creationId="{1516CA78-8A3E-3798-EDD8-FA379F0B5770}"/>
          </ac:spMkLst>
        </pc:spChg>
        <pc:spChg chg="add del mod">
          <ac:chgData name="Evelyn Walter" userId="74170f47-7546-497e-8b35-a823cc69164b" providerId="ADAL" clId="{39B50625-8343-4260-8DAC-98FE2DE05552}" dt="2022-06-26T10:22:58.081" v="299" actId="14100"/>
          <ac:spMkLst>
            <pc:docMk/>
            <pc:sldMk cId="0" sldId="304"/>
            <ac:spMk id="3" creationId="{AD538CF8-EE04-43FE-4857-E81C0733EAB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4"/>
            <ac:spMk id="4" creationId="{67BA73EB-6162-47CC-A444-BD61C1571F89}"/>
          </ac:spMkLst>
        </pc:spChg>
        <pc:spChg chg="add mod">
          <ac:chgData name="Evelyn Walter" userId="74170f47-7546-497e-8b35-a823cc69164b" providerId="ADAL" clId="{39B50625-8343-4260-8DAC-98FE2DE05552}" dt="2022-06-23T10:30:20.888" v="264" actId="207"/>
          <ac:spMkLst>
            <pc:docMk/>
            <pc:sldMk cId="0" sldId="304"/>
            <ac:spMk id="5" creationId="{56BD3798-E73E-D51B-1D90-1F510184ACF8}"/>
          </ac:spMkLst>
        </pc:spChg>
        <pc:spChg chg="add mod">
          <ac:chgData name="Evelyn Walter" userId="74170f47-7546-497e-8b35-a823cc69164b" providerId="ADAL" clId="{39B50625-8343-4260-8DAC-98FE2DE05552}" dt="2022-06-23T10:27:47.961" v="214"/>
          <ac:spMkLst>
            <pc:docMk/>
            <pc:sldMk cId="0" sldId="304"/>
            <ac:spMk id="8" creationId="{70D85AA6-EFF8-669B-4D19-387CDC4ACC22}"/>
          </ac:spMkLst>
        </pc:spChg>
        <pc:spChg chg="add mod">
          <ac:chgData name="Evelyn Walter" userId="74170f47-7546-497e-8b35-a823cc69164b" providerId="ADAL" clId="{39B50625-8343-4260-8DAC-98FE2DE05552}" dt="2022-06-23T10:27:47.961" v="214"/>
          <ac:spMkLst>
            <pc:docMk/>
            <pc:sldMk cId="0" sldId="304"/>
            <ac:spMk id="9" creationId="{64CE15A6-8CB3-A0C4-EF89-76C3E0F4C89B}"/>
          </ac:spMkLst>
        </pc:spChg>
        <pc:spChg chg="add mod">
          <ac:chgData name="Evelyn Walter" userId="74170f47-7546-497e-8b35-a823cc69164b" providerId="ADAL" clId="{39B50625-8343-4260-8DAC-98FE2DE05552}" dt="2022-06-23T10:27:47.961" v="214"/>
          <ac:spMkLst>
            <pc:docMk/>
            <pc:sldMk cId="0" sldId="304"/>
            <ac:spMk id="10" creationId="{139EC11D-E6AC-982E-B203-D075D00C7A61}"/>
          </ac:spMkLst>
        </pc:spChg>
        <pc:spChg chg="add mod">
          <ac:chgData name="Evelyn Walter" userId="74170f47-7546-497e-8b35-a823cc69164b" providerId="ADAL" clId="{39B50625-8343-4260-8DAC-98FE2DE05552}" dt="2022-06-23T10:27:47.961" v="214"/>
          <ac:spMkLst>
            <pc:docMk/>
            <pc:sldMk cId="0" sldId="304"/>
            <ac:spMk id="11" creationId="{1DFFA1AD-9BB5-2543-160C-17EF72C00412}"/>
          </ac:spMkLst>
        </pc:spChg>
        <pc:spChg chg="add mod">
          <ac:chgData name="Evelyn Walter" userId="74170f47-7546-497e-8b35-a823cc69164b" providerId="ADAL" clId="{39B50625-8343-4260-8DAC-98FE2DE05552}" dt="2022-06-23T10:27:47.961" v="214"/>
          <ac:spMkLst>
            <pc:docMk/>
            <pc:sldMk cId="0" sldId="304"/>
            <ac:spMk id="12" creationId="{B3B0796F-0418-9C4C-B460-573CC6D277C3}"/>
          </ac:spMkLst>
        </pc:spChg>
        <pc:spChg chg="add mod">
          <ac:chgData name="Evelyn Walter" userId="74170f47-7546-497e-8b35-a823cc69164b" providerId="ADAL" clId="{39B50625-8343-4260-8DAC-98FE2DE05552}" dt="2022-06-26T10:49:15.533" v="755" actId="1076"/>
          <ac:spMkLst>
            <pc:docMk/>
            <pc:sldMk cId="0" sldId="304"/>
            <ac:spMk id="16" creationId="{7B0E09B5-3517-2862-8247-B99D80E06807}"/>
          </ac:spMkLst>
        </pc:spChg>
        <pc:spChg chg="mod">
          <ac:chgData name="Evelyn Walter" userId="74170f47-7546-497e-8b35-a823cc69164b" providerId="ADAL" clId="{39B50625-8343-4260-8DAC-98FE2DE05552}" dt="2022-06-27T09:57:28.652" v="4955" actId="20577"/>
          <ac:spMkLst>
            <pc:docMk/>
            <pc:sldMk cId="0" sldId="304"/>
            <ac:spMk id="4099" creationId="{415693E4-1DA1-4191-B604-A8BB3D9548D9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4"/>
            <ac:spMk id="7170" creationId="{DE55392C-FE43-4F88-A446-35BC639B62F3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4"/>
            <ac:spMk id="7173" creationId="{36979FF0-7605-44E4-B65C-27A892ED821F}"/>
          </ac:spMkLst>
        </pc:spChg>
        <pc:picChg chg="add mod">
          <ac:chgData name="Evelyn Walter" userId="74170f47-7546-497e-8b35-a823cc69164b" providerId="ADAL" clId="{39B50625-8343-4260-8DAC-98FE2DE05552}" dt="2022-06-23T10:27:47.961" v="214"/>
          <ac:picMkLst>
            <pc:docMk/>
            <pc:sldMk cId="0" sldId="304"/>
            <ac:picMk id="13" creationId="{F43C7440-9F2B-7A67-7846-8425DCAC1160}"/>
          </ac:picMkLst>
        </pc:picChg>
        <pc:picChg chg="add mod">
          <ac:chgData name="Evelyn Walter" userId="74170f47-7546-497e-8b35-a823cc69164b" providerId="ADAL" clId="{39B50625-8343-4260-8DAC-98FE2DE05552}" dt="2022-06-23T10:27:47.961" v="214"/>
          <ac:picMkLst>
            <pc:docMk/>
            <pc:sldMk cId="0" sldId="304"/>
            <ac:picMk id="14" creationId="{92F25EE2-48D5-D0CC-2128-BF1A511E660A}"/>
          </ac:picMkLst>
        </pc:picChg>
        <pc:cxnChg chg="add mod">
          <ac:chgData name="Evelyn Walter" userId="74170f47-7546-497e-8b35-a823cc69164b" providerId="ADAL" clId="{39B50625-8343-4260-8DAC-98FE2DE05552}" dt="2022-06-23T10:27:47.961" v="214"/>
          <ac:cxnSpMkLst>
            <pc:docMk/>
            <pc:sldMk cId="0" sldId="304"/>
            <ac:cxnSpMk id="15" creationId="{5E2F4007-C41D-3C07-8838-947F17B50C5F}"/>
          </ac:cxnSpMkLst>
        </pc:cxn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0" sldId="307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7"/>
            <ac:spMk id="4" creationId="{1C7DAB79-DA9E-4C61-A438-32DAB27C208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7"/>
            <ac:spMk id="5" creationId="{7CD80808-A0DB-4987-B95C-8B9F8D36055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7"/>
            <ac:spMk id="11266" creationId="{56DFED50-5B72-42BA-BBC7-450815F404E3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7"/>
            <ac:spMk id="11267" creationId="{3CFAA56F-A765-4025-BA13-369EDC9179BD}"/>
          </ac:spMkLst>
        </pc:spChg>
      </pc:sldChg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308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8"/>
            <ac:spMk id="4" creationId="{EDBE8B19-AE8B-4C7B-B650-2D0EEC45B22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8"/>
            <ac:spMk id="5" creationId="{348136AC-C318-4F18-B820-49F6DC8C131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8"/>
            <ac:spMk id="5122" creationId="{48021984-A37D-4FE2-9F78-4B7528876E43}"/>
          </ac:spMkLst>
        </pc:spChg>
      </pc:sldChg>
      <pc:sldChg chg="modSp del mod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309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9"/>
            <ac:spMk id="4" creationId="{773CD1E4-E2DC-44B9-B76D-F9EB0A0F1C8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9"/>
            <ac:spMk id="5" creationId="{BA5B014D-35D6-42F8-82FA-2371A056F554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9"/>
            <ac:spMk id="8194" creationId="{3C58B822-BDA2-4B93-998D-4DD3B17CBF64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09"/>
            <ac:spMk id="8195" creationId="{73119564-3E56-46FA-A47F-C77DDD906696}"/>
          </ac:spMkLst>
        </pc:spChg>
      </pc:sldChg>
      <pc:sldChg chg="modSp del mod">
        <pc:chgData name="Evelyn Walter" userId="74170f47-7546-497e-8b35-a823cc69164b" providerId="ADAL" clId="{39B50625-8343-4260-8DAC-98FE2DE05552}" dt="2022-06-26T16:42:24.042" v="4576" actId="47"/>
        <pc:sldMkLst>
          <pc:docMk/>
          <pc:sldMk cId="0" sldId="311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1"/>
            <ac:spMk id="4" creationId="{71A3736A-5FAF-485A-98DB-0F75FF963DC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1"/>
            <ac:spMk id="5" creationId="{85B32C27-5598-4974-A653-7DFE8D17C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1"/>
            <ac:spMk id="9218" creationId="{9C210322-DE40-4E55-9E1A-49C1FACA1AD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1"/>
            <ac:spMk id="10243" creationId="{F011DCF2-A5A7-4CA3-B80E-D0E477BFECFA}"/>
          </ac:spMkLst>
        </pc:spChg>
      </pc:sldChg>
      <pc:sldChg chg="modSp del mod">
        <pc:chgData name="Evelyn Walter" userId="74170f47-7546-497e-8b35-a823cc69164b" providerId="ADAL" clId="{39B50625-8343-4260-8DAC-98FE2DE05552}" dt="2022-06-26T16:42:33.347" v="4577" actId="47"/>
        <pc:sldMkLst>
          <pc:docMk/>
          <pc:sldMk cId="0" sldId="312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2"/>
            <ac:spMk id="4" creationId="{7675208B-D8E4-42A8-B2D4-20B3F2AA052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2"/>
            <ac:spMk id="5" creationId="{04125732-2AE2-4E82-85ED-D018AC6F6138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2"/>
            <ac:spMk id="10242" creationId="{1FD4136F-C6CF-4A6A-9D56-F0EC24737A8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2"/>
            <ac:spMk id="10243" creationId="{49C9DABD-6F87-4433-9191-62D5FAD63B2E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0" sldId="313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3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3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3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0" sldId="315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5"/>
            <ac:spMk id="4" creationId="{61BA57BD-B17B-4C83-8548-D4E6E138158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5"/>
            <ac:spMk id="5" creationId="{3C7AF9D9-76F8-4D44-B754-11CB18A4615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5"/>
            <ac:spMk id="14338" creationId="{E830DBDA-B929-4300-B269-E5598E863BF6}"/>
          </ac:spMkLst>
        </pc:spChg>
      </pc:sldChg>
      <pc:sldChg chg="addSp modSp mod">
        <pc:chgData name="Evelyn Walter" userId="74170f47-7546-497e-8b35-a823cc69164b" providerId="ADAL" clId="{39B50625-8343-4260-8DAC-98FE2DE05552}" dt="2022-06-26T17:00:54.673" v="4948" actId="255"/>
        <pc:sldMkLst>
          <pc:docMk/>
          <pc:sldMk cId="0" sldId="316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6"/>
            <ac:spMk id="4" creationId="{F03B7579-EFE5-465F-851A-7109940A6D0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0" sldId="316"/>
            <ac:spMk id="5" creationId="{48B901F1-FB9B-41BA-8A7E-36C87A1F06B0}"/>
          </ac:spMkLst>
        </pc:spChg>
        <pc:spChg chg="add mod">
          <ac:chgData name="Evelyn Walter" userId="74170f47-7546-497e-8b35-a823cc69164b" providerId="ADAL" clId="{39B50625-8343-4260-8DAC-98FE2DE05552}" dt="2022-06-26T16:43:37.947" v="4607"/>
          <ac:spMkLst>
            <pc:docMk/>
            <pc:sldMk cId="0" sldId="316"/>
            <ac:spMk id="6" creationId="{1EC77CAB-8F74-B5AD-3EF4-5CB0931E73DA}"/>
          </ac:spMkLst>
        </pc:spChg>
        <pc:spChg chg="add mod">
          <ac:chgData name="Evelyn Walter" userId="74170f47-7546-497e-8b35-a823cc69164b" providerId="ADAL" clId="{39B50625-8343-4260-8DAC-98FE2DE05552}" dt="2022-06-26T16:43:50.424" v="4632" actId="20577"/>
          <ac:spMkLst>
            <pc:docMk/>
            <pc:sldMk cId="0" sldId="316"/>
            <ac:spMk id="7" creationId="{FEC2F92B-3A83-6225-9ECD-7D07B160DCA0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8" creationId="{A1E29FD2-E70A-1E48-2466-DE9DCC69EDFB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9" creationId="{9D6C5201-C4E3-2EFA-E2FB-B7C675B234D0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0" creationId="{52910B92-138F-1108-7331-40B31D5D138C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1" creationId="{690DFD5C-B65B-B66C-3339-3C539F8BF169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2" creationId="{EDB68359-EDFA-0A04-8860-3B1877C2FAA0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3" creationId="{4F1495D8-5C65-507C-4EDD-172BB4FD2315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4" creationId="{4B8190A3-31B6-EBDF-B46B-0EA478BE5877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5" creationId="{3E89125F-9FA2-D456-F8B8-94C0A8B665CA}"/>
          </ac:spMkLst>
        </pc:spChg>
        <pc:spChg chg="add mod">
          <ac:chgData name="Evelyn Walter" userId="74170f47-7546-497e-8b35-a823cc69164b" providerId="ADAL" clId="{39B50625-8343-4260-8DAC-98FE2DE05552}" dt="2022-06-26T16:52:26.829" v="4811"/>
          <ac:spMkLst>
            <pc:docMk/>
            <pc:sldMk cId="0" sldId="316"/>
            <ac:spMk id="16" creationId="{FD922F4E-19FC-7C8D-A0F5-1449BBE597B6}"/>
          </ac:spMkLst>
        </pc:spChg>
        <pc:spChg chg="mod">
          <ac:chgData name="Evelyn Walter" userId="74170f47-7546-497e-8b35-a823cc69164b" providerId="ADAL" clId="{39B50625-8343-4260-8DAC-98FE2DE05552}" dt="2022-06-26T16:43:34.436" v="4606" actId="20577"/>
          <ac:spMkLst>
            <pc:docMk/>
            <pc:sldMk cId="0" sldId="316"/>
            <ac:spMk id="15362" creationId="{F1E95B6E-193F-420F-95F2-178C04C4AD1B}"/>
          </ac:spMkLst>
        </pc:spChg>
        <pc:spChg chg="mod">
          <ac:chgData name="Evelyn Walter" userId="74170f47-7546-497e-8b35-a823cc69164b" providerId="ADAL" clId="{39B50625-8343-4260-8DAC-98FE2DE05552}" dt="2022-06-26T17:00:54.673" v="4948" actId="255"/>
          <ac:spMkLst>
            <pc:docMk/>
            <pc:sldMk cId="0" sldId="316"/>
            <ac:spMk id="15363" creationId="{E4C65605-9DEB-4647-89CB-1A0ADAED950D}"/>
          </ac:spMkLst>
        </pc:spChg>
        <pc:picChg chg="add mod">
          <ac:chgData name="Evelyn Walter" userId="74170f47-7546-497e-8b35-a823cc69164b" providerId="ADAL" clId="{39B50625-8343-4260-8DAC-98FE2DE05552}" dt="2022-06-26T16:52:26.829" v="4811"/>
          <ac:picMkLst>
            <pc:docMk/>
            <pc:sldMk cId="0" sldId="316"/>
            <ac:picMk id="17" creationId="{62CA6BD2-095E-2AE9-FE2A-467673C7AFB2}"/>
          </ac:picMkLst>
        </pc:picChg>
        <pc:picChg chg="add mod">
          <ac:chgData name="Evelyn Walter" userId="74170f47-7546-497e-8b35-a823cc69164b" providerId="ADAL" clId="{39B50625-8343-4260-8DAC-98FE2DE05552}" dt="2022-06-26T16:52:26.829" v="4811"/>
          <ac:picMkLst>
            <pc:docMk/>
            <pc:sldMk cId="0" sldId="316"/>
            <ac:picMk id="18" creationId="{1E0722B2-592A-D48B-6E81-B2A0123547E3}"/>
          </ac:picMkLst>
        </pc:picChg>
        <pc:cxnChg chg="add mod">
          <ac:chgData name="Evelyn Walter" userId="74170f47-7546-497e-8b35-a823cc69164b" providerId="ADAL" clId="{39B50625-8343-4260-8DAC-98FE2DE05552}" dt="2022-06-26T16:52:26.829" v="4811"/>
          <ac:cxnSpMkLst>
            <pc:docMk/>
            <pc:sldMk cId="0" sldId="316"/>
            <ac:cxnSpMk id="19" creationId="{3BF3F0FF-0086-1DBF-9E25-5A4B8B805E2D}"/>
          </ac:cxnSpMkLst>
        </pc:cxnChg>
      </pc:sldChg>
      <pc:sldChg chg="modSp mod">
        <pc:chgData name="Evelyn Walter" userId="74170f47-7546-497e-8b35-a823cc69164b" providerId="ADAL" clId="{39B50625-8343-4260-8DAC-98FE2DE05552}" dt="2022-06-23T10:14:32.045" v="72" actId="14100"/>
        <pc:sldMkLst>
          <pc:docMk/>
          <pc:sldMk cId="0" sldId="346"/>
        </pc:sldMkLst>
        <pc:spChg chg="mod">
          <ac:chgData name="Evelyn Walter" userId="74170f47-7546-497e-8b35-a823cc69164b" providerId="ADAL" clId="{39B50625-8343-4260-8DAC-98FE2DE05552}" dt="2022-06-23T10:14:32.045" v="72" actId="14100"/>
          <ac:spMkLst>
            <pc:docMk/>
            <pc:sldMk cId="0" sldId="346"/>
            <ac:spMk id="21" creationId="{4A6A3C19-26CA-4654-B01E-37E10531CEA1}"/>
          </ac:spMkLst>
        </pc:spChg>
        <pc:picChg chg="mod">
          <ac:chgData name="Evelyn Walter" userId="74170f47-7546-497e-8b35-a823cc69164b" providerId="ADAL" clId="{39B50625-8343-4260-8DAC-98FE2DE05552}" dt="2022-06-23T10:11:51.938" v="53" actId="14100"/>
          <ac:picMkLst>
            <pc:docMk/>
            <pc:sldMk cId="0" sldId="346"/>
            <ac:picMk id="2" creationId="{B1A9CD9E-657A-4643-8E5D-8E7BC4D68FB9}"/>
          </ac:picMkLst>
        </pc:picChg>
        <pc:picChg chg="mod">
          <ac:chgData name="Evelyn Walter" userId="74170f47-7546-497e-8b35-a823cc69164b" providerId="ADAL" clId="{39B50625-8343-4260-8DAC-98FE2DE05552}" dt="2022-06-23T10:11:56.722" v="54" actId="14100"/>
          <ac:picMkLst>
            <pc:docMk/>
            <pc:sldMk cId="0" sldId="346"/>
            <ac:picMk id="5129" creationId="{758D6BB1-6E87-4972-B243-D2041174C174}"/>
          </ac:picMkLst>
        </pc:picChg>
      </pc:sldChg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58754155" sldId="347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8754155" sldId="347"/>
            <ac:spMk id="2" creationId="{44AF0AEE-C0FC-4896-A8D0-6195FA5DC7D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8754155" sldId="347"/>
            <ac:spMk id="4" creationId="{B3F979D7-FAE8-4A34-8482-62A39320CB4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8754155" sldId="347"/>
            <ac:spMk id="5" creationId="{1590E5DE-27B5-4A79-BF8B-8395BF052E9B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4270999061" sldId="348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70999061" sldId="348"/>
            <ac:spMk id="2" creationId="{B80D5747-8A33-4BA0-A535-0CB58E0F4CA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70999061" sldId="348"/>
            <ac:spMk id="4" creationId="{586CD8E4-C118-4228-9AF0-FD8F8F47B6C5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70999061" sldId="348"/>
            <ac:spMk id="5" creationId="{53DD5B30-932C-4519-B378-4AC3960383DB}"/>
          </ac:spMkLst>
        </pc:spChg>
      </pc:sldChg>
      <pc:sldChg chg="modSp del">
        <pc:chgData name="Evelyn Walter" userId="74170f47-7546-497e-8b35-a823cc69164b" providerId="ADAL" clId="{39B50625-8343-4260-8DAC-98FE2DE05552}" dt="2022-06-26T16:42:24.042" v="4576" actId="47"/>
        <pc:sldMkLst>
          <pc:docMk/>
          <pc:sldMk cId="949347629" sldId="349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49347629" sldId="349"/>
            <ac:spMk id="2" creationId="{8A8D9A2D-1C14-4FE3-98F5-AE4EB6DDDC9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49347629" sldId="349"/>
            <ac:spMk id="4" creationId="{9934076A-B945-4246-984C-5D30F0A0E313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49347629" sldId="349"/>
            <ac:spMk id="5" creationId="{E4676D8C-8E2B-49B0-88DA-9FD147DB6A72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530990463" sldId="350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30990463" sldId="350"/>
            <ac:spMk id="2" creationId="{82FFE844-6526-4192-90B4-FB4AEBCD0D2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30990463" sldId="350"/>
            <ac:spMk id="4" creationId="{FCCFD0B0-00FC-4044-89C0-AE06F571ADD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530990463" sldId="350"/>
            <ac:spMk id="5" creationId="{1D5F82F0-DACB-4683-ADE2-9B438CAC060D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1679972812" sldId="351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679972812" sldId="351"/>
            <ac:spMk id="2" creationId="{91AF0DD0-C4D0-406D-B838-BC0C700170E5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679972812" sldId="351"/>
            <ac:spMk id="4" creationId="{73EF7455-865F-47A3-A198-6F9CBE9BE2A7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679972812" sldId="351"/>
            <ac:spMk id="5" creationId="{D20C4275-707F-4438-8B86-0A811B5382C6}"/>
          </ac:spMkLst>
        </pc:spChg>
      </pc:sldChg>
      <pc:sldChg chg="modSp del">
        <pc:chgData name="Evelyn Walter" userId="74170f47-7546-497e-8b35-a823cc69164b" providerId="ADAL" clId="{39B50625-8343-4260-8DAC-98FE2DE05552}" dt="2022-06-26T16:42:40.535" v="4578" actId="47"/>
        <pc:sldMkLst>
          <pc:docMk/>
          <pc:sldMk cId="3919564395" sldId="353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919564395" sldId="353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919564395" sldId="353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919564395" sldId="353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3:04.624" v="4601" actId="47"/>
        <pc:sldMkLst>
          <pc:docMk/>
          <pc:sldMk cId="3012059514" sldId="354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012059514" sldId="354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012059514" sldId="354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012059514" sldId="354"/>
            <ac:spMk id="12290" creationId="{078A191E-14A9-4729-857B-4C25AA48B4EE}"/>
          </ac:spMkLst>
        </pc:spChg>
      </pc:sldChg>
      <pc:sldChg chg="del">
        <pc:chgData name="Evelyn Walter" userId="74170f47-7546-497e-8b35-a823cc69164b" providerId="ADAL" clId="{39B50625-8343-4260-8DAC-98FE2DE05552}" dt="2022-06-23T10:28:21.824" v="215" actId="47"/>
        <pc:sldMkLst>
          <pc:docMk/>
          <pc:sldMk cId="0" sldId="357"/>
        </pc:sldMkLst>
      </pc:sldChg>
      <pc:sldChg chg="modSp del">
        <pc:chgData name="Evelyn Walter" userId="74170f47-7546-497e-8b35-a823cc69164b" providerId="ADAL" clId="{39B50625-8343-4260-8DAC-98FE2DE05552}" dt="2022-06-26T16:42:49.040" v="4587" actId="47"/>
        <pc:sldMkLst>
          <pc:docMk/>
          <pc:sldMk cId="911370681" sldId="358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11370681" sldId="358"/>
            <ac:spMk id="2" creationId="{BE44CFDF-BF4D-4279-BEB0-BC714B681BC7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11370681" sldId="358"/>
            <ac:spMk id="4" creationId="{DBAD92D7-D900-4891-A253-2947E518CCA9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11370681" sldId="358"/>
            <ac:spMk id="5" creationId="{C01DC8E1-E10F-47E5-8CF9-17E8174DBD92}"/>
          </ac:spMkLst>
        </pc:spChg>
      </pc:sldChg>
      <pc:sldChg chg="del">
        <pc:chgData name="Evelyn Walter" userId="74170f47-7546-497e-8b35-a823cc69164b" providerId="ADAL" clId="{39B50625-8343-4260-8DAC-98FE2DE05552}" dt="2022-06-26T16:42:42.656" v="4579" actId="47"/>
        <pc:sldMkLst>
          <pc:docMk/>
          <pc:sldMk cId="847727013" sldId="359"/>
        </pc:sldMkLst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2048787931" sldId="360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048787931" sldId="360"/>
            <ac:spMk id="4" creationId="{61BA57BD-B17B-4C83-8548-D4E6E138158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048787931" sldId="360"/>
            <ac:spMk id="5" creationId="{3C7AF9D9-76F8-4D44-B754-11CB18A4615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048787931" sldId="360"/>
            <ac:spMk id="14338" creationId="{E830DBDA-B929-4300-B269-E5598E863BF6}"/>
          </ac:spMkLst>
        </pc:spChg>
      </pc:sldChg>
      <pc:sldChg chg="modSp del">
        <pc:chgData name="Evelyn Walter" userId="74170f47-7546-497e-8b35-a823cc69164b" providerId="ADAL" clId="{39B50625-8343-4260-8DAC-98FE2DE05552}" dt="2022-06-26T16:42:43.489" v="4580" actId="47"/>
        <pc:sldMkLst>
          <pc:docMk/>
          <pc:sldMk cId="891614011" sldId="361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891614011" sldId="361"/>
            <ac:spMk id="4" creationId="{5982378E-3308-40D3-A638-8E0B708CBF09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891614011" sldId="361"/>
            <ac:spMk id="5" creationId="{FB190E84-09FE-4B9C-89F4-E96800FBBC7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891614011" sldId="361"/>
            <ac:spMk id="4098" creationId="{30971FEE-2C58-4BCB-BE81-47A42F66D473}"/>
          </ac:spMkLst>
        </pc:spChg>
      </pc:sldChg>
      <pc:sldChg chg="modSp del">
        <pc:chgData name="Evelyn Walter" userId="74170f47-7546-497e-8b35-a823cc69164b" providerId="ADAL" clId="{39B50625-8343-4260-8DAC-98FE2DE05552}" dt="2022-06-26T16:42:44.228" v="4581" actId="47"/>
        <pc:sldMkLst>
          <pc:docMk/>
          <pc:sldMk cId="456430413" sldId="362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56430413" sldId="362"/>
            <ac:spMk id="4" creationId="{EDBE8B19-AE8B-4C7B-B650-2D0EEC45B22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56430413" sldId="362"/>
            <ac:spMk id="5" creationId="{348136AC-C318-4F18-B820-49F6DC8C131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56430413" sldId="362"/>
            <ac:spMk id="5122" creationId="{48021984-A37D-4FE2-9F78-4B7528876E43}"/>
          </ac:spMkLst>
        </pc:spChg>
      </pc:sldChg>
      <pc:sldChg chg="modSp del">
        <pc:chgData name="Evelyn Walter" userId="74170f47-7546-497e-8b35-a823cc69164b" providerId="ADAL" clId="{39B50625-8343-4260-8DAC-98FE2DE05552}" dt="2022-06-26T16:42:44.961" v="4582" actId="47"/>
        <pc:sldMkLst>
          <pc:docMk/>
          <pc:sldMk cId="1074889607" sldId="363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074889607" sldId="363"/>
            <ac:spMk id="4" creationId="{4E149F00-342B-446A-8501-6974CD8AB4D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074889607" sldId="363"/>
            <ac:spMk id="5" creationId="{BFEDF49D-A667-41B8-8010-941499F2468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074889607" sldId="363"/>
            <ac:spMk id="6146" creationId="{03E7A170-DA7F-4A2F-B4A1-ACFE3398CC94}"/>
          </ac:spMkLst>
        </pc:spChg>
      </pc:sldChg>
      <pc:sldChg chg="modSp del">
        <pc:chgData name="Evelyn Walter" userId="74170f47-7546-497e-8b35-a823cc69164b" providerId="ADAL" clId="{39B50625-8343-4260-8DAC-98FE2DE05552}" dt="2022-06-26T16:42:45.678" v="4583" actId="47"/>
        <pc:sldMkLst>
          <pc:docMk/>
          <pc:sldMk cId="1983832169" sldId="364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983832169" sldId="364"/>
            <ac:spMk id="5" creationId="{BC6CEB2F-F3DE-482D-BD0F-E54E658D5D08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983832169" sldId="364"/>
            <ac:spMk id="7170" creationId="{E461E644-71C6-4298-9E99-06D128C78A4D}"/>
          </ac:spMkLst>
        </pc:spChg>
      </pc:sldChg>
      <pc:sldChg chg="modSp del">
        <pc:chgData name="Evelyn Walter" userId="74170f47-7546-497e-8b35-a823cc69164b" providerId="ADAL" clId="{39B50625-8343-4260-8DAC-98FE2DE05552}" dt="2022-06-26T16:42:46.881" v="4584" actId="47"/>
        <pc:sldMkLst>
          <pc:docMk/>
          <pc:sldMk cId="3809031879" sldId="365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09031879" sldId="365"/>
            <ac:spMk id="2" creationId="{44AF0AEE-C0FC-4896-A8D0-6195FA5DC7D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09031879" sldId="365"/>
            <ac:spMk id="4" creationId="{B3F979D7-FAE8-4A34-8482-62A39320CB4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09031879" sldId="365"/>
            <ac:spMk id="5" creationId="{1590E5DE-27B5-4A79-BF8B-8395BF052E9B}"/>
          </ac:spMkLst>
        </pc:spChg>
      </pc:sldChg>
      <pc:sldChg chg="modSp del mod">
        <pc:chgData name="Evelyn Walter" userId="74170f47-7546-497e-8b35-a823cc69164b" providerId="ADAL" clId="{39B50625-8343-4260-8DAC-98FE2DE05552}" dt="2022-06-26T16:42:47.585" v="4585" actId="47"/>
        <pc:sldMkLst>
          <pc:docMk/>
          <pc:sldMk cId="2371630439" sldId="366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371630439" sldId="366"/>
            <ac:spMk id="4" creationId="{773CD1E4-E2DC-44B9-B76D-F9EB0A0F1C8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371630439" sldId="366"/>
            <ac:spMk id="5" creationId="{BA5B014D-35D6-42F8-82FA-2371A056F554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371630439" sldId="366"/>
            <ac:spMk id="8194" creationId="{3C58B822-BDA2-4B93-998D-4DD3B17CBF64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371630439" sldId="366"/>
            <ac:spMk id="8195" creationId="{73119564-3E56-46FA-A47F-C77DDD906696}"/>
          </ac:spMkLst>
        </pc:spChg>
      </pc:sldChg>
      <pc:sldChg chg="modSp del mod">
        <pc:chgData name="Evelyn Walter" userId="74170f47-7546-497e-8b35-a823cc69164b" providerId="ADAL" clId="{39B50625-8343-4260-8DAC-98FE2DE05552}" dt="2022-06-26T16:42:49.684" v="4588" actId="47"/>
        <pc:sldMkLst>
          <pc:docMk/>
          <pc:sldMk cId="1589842587" sldId="367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89842587" sldId="367"/>
            <ac:spMk id="4" creationId="{71A3736A-5FAF-485A-98DB-0F75FF963DC2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89842587" sldId="367"/>
            <ac:spMk id="5" creationId="{85B32C27-5598-4974-A653-7DFE8D17C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89842587" sldId="367"/>
            <ac:spMk id="9218" creationId="{9C210322-DE40-4E55-9E1A-49C1FACA1AD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89842587" sldId="367"/>
            <ac:spMk id="10243" creationId="{F011DCF2-A5A7-4CA3-B80E-D0E477BFECFA}"/>
          </ac:spMkLst>
        </pc:spChg>
      </pc:sldChg>
      <pc:sldChg chg="modSp del">
        <pc:chgData name="Evelyn Walter" userId="74170f47-7546-497e-8b35-a823cc69164b" providerId="ADAL" clId="{39B50625-8343-4260-8DAC-98FE2DE05552}" dt="2022-06-26T16:42:50.306" v="4589" actId="47"/>
        <pc:sldMkLst>
          <pc:docMk/>
          <pc:sldMk cId="1119915101" sldId="368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119915101" sldId="368"/>
            <ac:spMk id="2" creationId="{B80D5747-8A33-4BA0-A535-0CB58E0F4CA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119915101" sldId="368"/>
            <ac:spMk id="4" creationId="{586CD8E4-C118-4228-9AF0-FD8F8F47B6C5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119915101" sldId="368"/>
            <ac:spMk id="5" creationId="{53DD5B30-932C-4519-B378-4AC3960383DB}"/>
          </ac:spMkLst>
        </pc:spChg>
      </pc:sldChg>
      <pc:sldChg chg="modSp del mod">
        <pc:chgData name="Evelyn Walter" userId="74170f47-7546-497e-8b35-a823cc69164b" providerId="ADAL" clId="{39B50625-8343-4260-8DAC-98FE2DE05552}" dt="2022-06-26T16:42:50.892" v="4590" actId="47"/>
        <pc:sldMkLst>
          <pc:docMk/>
          <pc:sldMk cId="1539339886" sldId="369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39339886" sldId="369"/>
            <ac:spMk id="4" creationId="{7675208B-D8E4-42A8-B2D4-20B3F2AA052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39339886" sldId="369"/>
            <ac:spMk id="5" creationId="{04125732-2AE2-4E82-85ED-D018AC6F6138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39339886" sldId="369"/>
            <ac:spMk id="10242" creationId="{1FD4136F-C6CF-4A6A-9D56-F0EC24737A8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539339886" sldId="369"/>
            <ac:spMk id="10243" creationId="{49C9DABD-6F87-4433-9191-62D5FAD63B2E}"/>
          </ac:spMkLst>
        </pc:spChg>
      </pc:sldChg>
      <pc:sldChg chg="modSp del">
        <pc:chgData name="Evelyn Walter" userId="74170f47-7546-497e-8b35-a823cc69164b" providerId="ADAL" clId="{39B50625-8343-4260-8DAC-98FE2DE05552}" dt="2022-06-26T16:42:51.509" v="4591" actId="47"/>
        <pc:sldMkLst>
          <pc:docMk/>
          <pc:sldMk cId="2637752129" sldId="370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37752129" sldId="370"/>
            <ac:spMk id="2" creationId="{82FFE844-6526-4192-90B4-FB4AEBCD0D2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37752129" sldId="370"/>
            <ac:spMk id="4" creationId="{FCCFD0B0-00FC-4044-89C0-AE06F571ADD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37752129" sldId="370"/>
            <ac:spMk id="5" creationId="{1D5F82F0-DACB-4683-ADE2-9B438CAC060D}"/>
          </ac:spMkLst>
        </pc:spChg>
      </pc:sldChg>
      <pc:sldChg chg="modSp del">
        <pc:chgData name="Evelyn Walter" userId="74170f47-7546-497e-8b35-a823cc69164b" providerId="ADAL" clId="{39B50625-8343-4260-8DAC-98FE2DE05552}" dt="2022-06-26T16:42:52.827" v="4593" actId="47"/>
        <pc:sldMkLst>
          <pc:docMk/>
          <pc:sldMk cId="714844456" sldId="372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14844456" sldId="372"/>
            <ac:spMk id="4" creationId="{1C7DAB79-DA9E-4C61-A438-32DAB27C208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14844456" sldId="372"/>
            <ac:spMk id="5" creationId="{7CD80808-A0DB-4987-B95C-8B9F8D36055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14844456" sldId="372"/>
            <ac:spMk id="11266" creationId="{56DFED50-5B72-42BA-BBC7-450815F404E3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14844456" sldId="372"/>
            <ac:spMk id="11267" creationId="{3CFAA56F-A765-4025-BA13-369EDC9179BD}"/>
          </ac:spMkLst>
        </pc:spChg>
      </pc:sldChg>
      <pc:sldChg chg="modSp del">
        <pc:chgData name="Evelyn Walter" userId="74170f47-7546-497e-8b35-a823cc69164b" providerId="ADAL" clId="{39B50625-8343-4260-8DAC-98FE2DE05552}" dt="2022-06-26T16:42:48.253" v="4586" actId="47"/>
        <pc:sldMkLst>
          <pc:docMk/>
          <pc:sldMk cId="2183814495" sldId="373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183814495" sldId="373"/>
            <ac:spMk id="2" creationId="{ADB2D891-C0DD-45C2-A152-296BEDAFD88A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183814495" sldId="373"/>
            <ac:spMk id="4" creationId="{47F99BCC-9A5C-472F-A967-2440BA65E62A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183814495" sldId="373"/>
            <ac:spMk id="5" creationId="{770DED54-80AC-4B68-B93A-EC098DCAB74C}"/>
          </ac:spMkLst>
        </pc:spChg>
      </pc:sldChg>
      <pc:sldChg chg="modSp del">
        <pc:chgData name="Evelyn Walter" userId="74170f47-7546-497e-8b35-a823cc69164b" providerId="ADAL" clId="{39B50625-8343-4260-8DAC-98FE2DE05552}" dt="2022-06-26T16:42:53.414" v="4594" actId="47"/>
        <pc:sldMkLst>
          <pc:docMk/>
          <pc:sldMk cId="3880958772" sldId="374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80958772" sldId="374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80958772" sldId="374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880958772" sldId="374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54.036" v="4595" actId="47"/>
        <pc:sldMkLst>
          <pc:docMk/>
          <pc:sldMk cId="1228429280" sldId="375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228429280" sldId="375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228429280" sldId="375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1228429280" sldId="375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54.669" v="4596" actId="47"/>
        <pc:sldMkLst>
          <pc:docMk/>
          <pc:sldMk cId="701613312" sldId="376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01613312" sldId="376"/>
            <ac:spMk id="4" creationId="{61BA57BD-B17B-4C83-8548-D4E6E138158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01613312" sldId="376"/>
            <ac:spMk id="5" creationId="{3C7AF9D9-76F8-4D44-B754-11CB18A4615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01613312" sldId="376"/>
            <ac:spMk id="14338" creationId="{E830DBDA-B929-4300-B269-E5598E863BF6}"/>
          </ac:spMkLst>
        </pc:spChg>
      </pc:sldChg>
      <pc:sldChg chg="modSp del">
        <pc:chgData name="Evelyn Walter" userId="74170f47-7546-497e-8b35-a823cc69164b" providerId="ADAL" clId="{39B50625-8343-4260-8DAC-98FE2DE05552}" dt="2022-06-26T16:42:55.228" v="4597" actId="47"/>
        <pc:sldMkLst>
          <pc:docMk/>
          <pc:sldMk cId="974550724" sldId="377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74550724" sldId="377"/>
            <ac:spMk id="4" creationId="{61BA57BD-B17B-4C83-8548-D4E6E138158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74550724" sldId="377"/>
            <ac:spMk id="5" creationId="{3C7AF9D9-76F8-4D44-B754-11CB18A4615C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974550724" sldId="377"/>
            <ac:spMk id="14338" creationId="{E830DBDA-B929-4300-B269-E5598E863BF6}"/>
          </ac:spMkLst>
        </pc:spChg>
      </pc:sldChg>
      <pc:sldChg chg="modSp del">
        <pc:chgData name="Evelyn Walter" userId="74170f47-7546-497e-8b35-a823cc69164b" providerId="ADAL" clId="{39B50625-8343-4260-8DAC-98FE2DE05552}" dt="2022-06-26T16:42:56.087" v="4598" actId="47"/>
        <pc:sldMkLst>
          <pc:docMk/>
          <pc:sldMk cId="2624122042" sldId="378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24122042" sldId="378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24122042" sldId="378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624122042" sldId="378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57.337" v="4599" actId="47"/>
        <pc:sldMkLst>
          <pc:docMk/>
          <pc:sldMk cId="764554615" sldId="379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64554615" sldId="379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64554615" sldId="379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64554615" sldId="379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33.347" v="4577" actId="47"/>
        <pc:sldMkLst>
          <pc:docMk/>
          <pc:sldMk cId="747400244" sldId="380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47400244" sldId="380"/>
            <ac:spMk id="4" creationId="{3BC3C113-B16F-41A2-B335-8B7CEBBDAAB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47400244" sldId="380"/>
            <ac:spMk id="5" creationId="{D30840E8-1739-4CC8-A980-6502677355EE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747400244" sldId="380"/>
            <ac:spMk id="12290" creationId="{078A191E-14A9-4729-857B-4C25AA48B4EE}"/>
          </ac:spMkLst>
        </pc:spChg>
      </pc:sldChg>
      <pc:sldChg chg="modSp del">
        <pc:chgData name="Evelyn Walter" userId="74170f47-7546-497e-8b35-a823cc69164b" providerId="ADAL" clId="{39B50625-8343-4260-8DAC-98FE2DE05552}" dt="2022-06-26T16:42:58.145" v="4600" actId="47"/>
        <pc:sldMkLst>
          <pc:docMk/>
          <pc:sldMk cId="3663842616" sldId="381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663842616" sldId="381"/>
            <ac:spMk id="4" creationId="{F03B7579-EFE5-465F-851A-7109940A6D06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663842616" sldId="381"/>
            <ac:spMk id="5" creationId="{48B901F1-FB9B-41BA-8A7E-36C87A1F06B0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3663842616" sldId="381"/>
            <ac:spMk id="15362" creationId="{F1E95B6E-193F-420F-95F2-178C04C4AD1B}"/>
          </ac:spMkLst>
        </pc:spChg>
      </pc:sldChg>
      <pc:sldChg chg="modSp del">
        <pc:chgData name="Evelyn Walter" userId="74170f47-7546-497e-8b35-a823cc69164b" providerId="ADAL" clId="{39B50625-8343-4260-8DAC-98FE2DE05552}" dt="2022-06-26T16:52:35.451" v="4812" actId="47"/>
        <pc:sldMkLst>
          <pc:docMk/>
          <pc:sldMk cId="2924637417" sldId="382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924637417" sldId="382"/>
            <ac:spMk id="2" creationId="{F9B3B663-C9BC-4116-A815-448AB9731401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924637417" sldId="382"/>
            <ac:spMk id="3" creationId="{1A8B88CC-42C5-400B-9AC4-F53F12DD6FBB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924637417" sldId="382"/>
            <ac:spMk id="4" creationId="{248752C1-1DC7-4BC4-9BC0-C1A9BBE15088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2924637417" sldId="382"/>
            <ac:spMk id="5" creationId="{98DAA4DB-3F11-4C84-AF84-7621CF1663A9}"/>
          </ac:spMkLst>
        </pc:spChg>
      </pc:sldChg>
      <pc:sldChg chg="modSp del">
        <pc:chgData name="Evelyn Walter" userId="74170f47-7546-497e-8b35-a823cc69164b" providerId="ADAL" clId="{39B50625-8343-4260-8DAC-98FE2DE05552}" dt="2022-06-26T16:42:52.164" v="4592" actId="47"/>
        <pc:sldMkLst>
          <pc:docMk/>
          <pc:sldMk cId="429236168" sldId="383"/>
        </pc:sldMkLst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9236168" sldId="383"/>
            <ac:spMk id="2" creationId="{91AF0DD0-C4D0-406D-B838-BC0C700170E5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9236168" sldId="383"/>
            <ac:spMk id="4" creationId="{73EF7455-865F-47A3-A198-6F9CBE9BE2A7}"/>
          </ac:spMkLst>
        </pc:spChg>
        <pc:spChg chg="mod">
          <ac:chgData name="Evelyn Walter" userId="74170f47-7546-497e-8b35-a823cc69164b" providerId="ADAL" clId="{39B50625-8343-4260-8DAC-98FE2DE05552}" dt="2022-06-26T10:22:49.491" v="298"/>
          <ac:spMkLst>
            <pc:docMk/>
            <pc:sldMk cId="429236168" sldId="383"/>
            <ac:spMk id="5" creationId="{D20C4275-707F-4438-8B86-0A811B5382C6}"/>
          </ac:spMkLst>
        </pc:spChg>
      </pc:sldChg>
      <pc:sldChg chg="addSp modSp new mod">
        <pc:chgData name="Evelyn Walter" userId="74170f47-7546-497e-8b35-a823cc69164b" providerId="ADAL" clId="{39B50625-8343-4260-8DAC-98FE2DE05552}" dt="2022-06-26T11:31:00.801" v="1832" actId="207"/>
        <pc:sldMkLst>
          <pc:docMk/>
          <pc:sldMk cId="376410092" sldId="384"/>
        </pc:sldMkLst>
        <pc:spChg chg="mod">
          <ac:chgData name="Evelyn Walter" userId="74170f47-7546-497e-8b35-a823cc69164b" providerId="ADAL" clId="{39B50625-8343-4260-8DAC-98FE2DE05552}" dt="2022-06-26T11:31:00.801" v="1832" actId="207"/>
          <ac:spMkLst>
            <pc:docMk/>
            <pc:sldMk cId="376410092" sldId="384"/>
            <ac:spMk id="3" creationId="{5B0F1EB0-C8E7-2568-B115-416FB058EE63}"/>
          </ac:spMkLst>
        </pc:spChg>
        <pc:spChg chg="add mod">
          <ac:chgData name="Evelyn Walter" userId="74170f47-7546-497e-8b35-a823cc69164b" providerId="ADAL" clId="{39B50625-8343-4260-8DAC-98FE2DE05552}" dt="2022-06-26T10:50:22.334" v="758"/>
          <ac:spMkLst>
            <pc:docMk/>
            <pc:sldMk cId="376410092" sldId="384"/>
            <ac:spMk id="6" creationId="{F628BF75-483F-661B-758A-4334F0C4A0AB}"/>
          </ac:spMkLst>
        </pc:spChg>
        <pc:spChg chg="add mod">
          <ac:chgData name="Evelyn Walter" userId="74170f47-7546-497e-8b35-a823cc69164b" providerId="ADAL" clId="{39B50625-8343-4260-8DAC-98FE2DE05552}" dt="2022-06-26T10:51:22.270" v="789" actId="790"/>
          <ac:spMkLst>
            <pc:docMk/>
            <pc:sldMk cId="376410092" sldId="384"/>
            <ac:spMk id="7" creationId="{72935FBE-EFBA-9969-4228-7A043A35B956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8" creationId="{4D4674A0-FFA2-AFBE-5B8B-28478243197B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9" creationId="{19C40708-C97D-9B59-62A9-FA80264EEEC1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10" creationId="{C433368A-1E39-95BB-4E89-B80F6ACE5D57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11" creationId="{573A23D4-679A-EFE7-AF07-B4378B9341C8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12" creationId="{EFFBFB69-DFD0-6D22-2248-E35E60A2F26E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13" creationId="{C7350F58-EA56-E5AC-86EA-F9F09B40B421}"/>
          </ac:spMkLst>
        </pc:spChg>
        <pc:spChg chg="add mod">
          <ac:chgData name="Evelyn Walter" userId="74170f47-7546-497e-8b35-a823cc69164b" providerId="ADAL" clId="{39B50625-8343-4260-8DAC-98FE2DE05552}" dt="2022-06-26T10:50:31.223" v="759"/>
          <ac:spMkLst>
            <pc:docMk/>
            <pc:sldMk cId="376410092" sldId="384"/>
            <ac:spMk id="14" creationId="{DA12AC5C-782D-2261-075B-45F468E10CF0}"/>
          </ac:spMkLst>
        </pc:spChg>
        <pc:picChg chg="add mod">
          <ac:chgData name="Evelyn Walter" userId="74170f47-7546-497e-8b35-a823cc69164b" providerId="ADAL" clId="{39B50625-8343-4260-8DAC-98FE2DE05552}" dt="2022-06-26T10:50:31.223" v="759"/>
          <ac:picMkLst>
            <pc:docMk/>
            <pc:sldMk cId="376410092" sldId="384"/>
            <ac:picMk id="15" creationId="{18D73C28-4309-C2D2-03B7-9C7D4CE9666C}"/>
          </ac:picMkLst>
        </pc:picChg>
        <pc:picChg chg="add mod">
          <ac:chgData name="Evelyn Walter" userId="74170f47-7546-497e-8b35-a823cc69164b" providerId="ADAL" clId="{39B50625-8343-4260-8DAC-98FE2DE05552}" dt="2022-06-26T10:50:31.223" v="759"/>
          <ac:picMkLst>
            <pc:docMk/>
            <pc:sldMk cId="376410092" sldId="384"/>
            <ac:picMk id="16" creationId="{89B487D5-E0F1-3FA5-91C3-97A74823EEFF}"/>
          </ac:picMkLst>
        </pc:picChg>
        <pc:cxnChg chg="add mod">
          <ac:chgData name="Evelyn Walter" userId="74170f47-7546-497e-8b35-a823cc69164b" providerId="ADAL" clId="{39B50625-8343-4260-8DAC-98FE2DE05552}" dt="2022-06-26T10:50:31.223" v="759"/>
          <ac:cxnSpMkLst>
            <pc:docMk/>
            <pc:sldMk cId="376410092" sldId="384"/>
            <ac:cxnSpMk id="17" creationId="{4CE7D64D-B38C-0EC2-BFEE-292775D2FCDC}"/>
          </ac:cxnSpMkLst>
        </pc:cxnChg>
      </pc:sldChg>
      <pc:sldChg chg="addSp delSp modSp add mod">
        <pc:chgData name="Evelyn Walter" userId="74170f47-7546-497e-8b35-a823cc69164b" providerId="ADAL" clId="{39B50625-8343-4260-8DAC-98FE2DE05552}" dt="2022-06-27T09:59:26.771" v="4957" actId="14100"/>
        <pc:sldMkLst>
          <pc:docMk/>
          <pc:sldMk cId="1088195344" sldId="385"/>
        </pc:sldMkLst>
        <pc:spChg chg="mod">
          <ac:chgData name="Evelyn Walter" userId="74170f47-7546-497e-8b35-a823cc69164b" providerId="ADAL" clId="{39B50625-8343-4260-8DAC-98FE2DE05552}" dt="2022-06-27T09:59:26.771" v="4957" actId="14100"/>
          <ac:spMkLst>
            <pc:docMk/>
            <pc:sldMk cId="1088195344" sldId="385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1:45:07.932" v="2121" actId="20577"/>
          <ac:spMkLst>
            <pc:docMk/>
            <pc:sldMk cId="1088195344" sldId="385"/>
            <ac:spMk id="7" creationId="{72935FBE-EFBA-9969-4228-7A043A35B956}"/>
          </ac:spMkLst>
        </pc:spChg>
        <pc:spChg chg="add del mod">
          <ac:chgData name="Evelyn Walter" userId="74170f47-7546-497e-8b35-a823cc69164b" providerId="ADAL" clId="{39B50625-8343-4260-8DAC-98FE2DE05552}" dt="2022-06-26T11:46:17.707" v="2130"/>
          <ac:spMkLst>
            <pc:docMk/>
            <pc:sldMk cId="1088195344" sldId="385"/>
            <ac:spMk id="19" creationId="{7C927FB2-81E0-4D17-CF31-69F3F7091A5D}"/>
          </ac:spMkLst>
        </pc:spChg>
        <pc:spChg chg="add mod">
          <ac:chgData name="Evelyn Walter" userId="74170f47-7546-497e-8b35-a823cc69164b" providerId="ADAL" clId="{39B50625-8343-4260-8DAC-98FE2DE05552}" dt="2022-06-26T16:11:13.612" v="3285" actId="1076"/>
          <ac:spMkLst>
            <pc:docMk/>
            <pc:sldMk cId="1088195344" sldId="385"/>
            <ac:spMk id="20" creationId="{670B1259-75A3-4631-A035-61DBA1DB89DD}"/>
          </ac:spMkLst>
        </pc:spChg>
        <pc:spChg chg="add mod">
          <ac:chgData name="Evelyn Walter" userId="74170f47-7546-497e-8b35-a823cc69164b" providerId="ADAL" clId="{39B50625-8343-4260-8DAC-98FE2DE05552}" dt="2022-06-26T16:10:02.132" v="3282" actId="1037"/>
          <ac:spMkLst>
            <pc:docMk/>
            <pc:sldMk cId="1088195344" sldId="385"/>
            <ac:spMk id="21" creationId="{B9BB002B-62BD-BD84-CC4F-3179531E86F4}"/>
          </ac:spMkLst>
        </pc:spChg>
        <pc:spChg chg="add mod">
          <ac:chgData name="Evelyn Walter" userId="74170f47-7546-497e-8b35-a823cc69164b" providerId="ADAL" clId="{39B50625-8343-4260-8DAC-98FE2DE05552}" dt="2022-06-26T16:58:40.278" v="4928" actId="947"/>
          <ac:spMkLst>
            <pc:docMk/>
            <pc:sldMk cId="1088195344" sldId="385"/>
            <ac:spMk id="22" creationId="{12F030A9-3330-3942-DACA-A13F74DECC84}"/>
          </ac:spMkLst>
        </pc:spChg>
        <pc:picChg chg="add mod">
          <ac:chgData name="Evelyn Walter" userId="74170f47-7546-497e-8b35-a823cc69164b" providerId="ADAL" clId="{39B50625-8343-4260-8DAC-98FE2DE05552}" dt="2022-06-26T16:59:12.305" v="4946" actId="1035"/>
          <ac:picMkLst>
            <pc:docMk/>
            <pc:sldMk cId="1088195344" sldId="385"/>
            <ac:picMk id="18" creationId="{3B386D49-9C97-4711-A49B-CD01D7A024C1}"/>
          </ac:picMkLst>
        </pc:picChg>
      </pc:sldChg>
      <pc:sldChg chg="addSp modSp add mod">
        <pc:chgData name="Evelyn Walter" userId="74170f47-7546-497e-8b35-a823cc69164b" providerId="ADAL" clId="{39B50625-8343-4260-8DAC-98FE2DE05552}" dt="2022-06-26T16:55:12.049" v="4857" actId="947"/>
        <pc:sldMkLst>
          <pc:docMk/>
          <pc:sldMk cId="1946686825" sldId="386"/>
        </pc:sldMkLst>
        <pc:spChg chg="mod">
          <ac:chgData name="Evelyn Walter" userId="74170f47-7546-497e-8b35-a823cc69164b" providerId="ADAL" clId="{39B50625-8343-4260-8DAC-98FE2DE05552}" dt="2022-06-26T16:54:05.649" v="4814" actId="947"/>
          <ac:spMkLst>
            <pc:docMk/>
            <pc:sldMk cId="1946686825" sldId="386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1:27:34.048" v="1711" actId="14100"/>
          <ac:spMkLst>
            <pc:docMk/>
            <pc:sldMk cId="1946686825" sldId="386"/>
            <ac:spMk id="7" creationId="{72935FBE-EFBA-9969-4228-7A043A35B956}"/>
          </ac:spMkLst>
        </pc:spChg>
        <pc:spChg chg="add mod">
          <ac:chgData name="Evelyn Walter" userId="74170f47-7546-497e-8b35-a823cc69164b" providerId="ADAL" clId="{39B50625-8343-4260-8DAC-98FE2DE05552}" dt="2022-06-26T16:55:12.049" v="4857" actId="947"/>
          <ac:spMkLst>
            <pc:docMk/>
            <pc:sldMk cId="1946686825" sldId="386"/>
            <ac:spMk id="19" creationId="{E3DA8D60-C724-CB0F-0DCF-06A486FC5323}"/>
          </ac:spMkLst>
        </pc:spChg>
        <pc:picChg chg="add mod">
          <ac:chgData name="Evelyn Walter" userId="74170f47-7546-497e-8b35-a823cc69164b" providerId="ADAL" clId="{39B50625-8343-4260-8DAC-98FE2DE05552}" dt="2022-06-26T11:34:57.760" v="1872" actId="14100"/>
          <ac:picMkLst>
            <pc:docMk/>
            <pc:sldMk cId="1946686825" sldId="386"/>
            <ac:picMk id="18" creationId="{A1DF6B22-A804-B702-C314-F97CD54369D5}"/>
          </ac:picMkLst>
        </pc:picChg>
      </pc:sldChg>
      <pc:sldChg chg="addSp delSp modSp new del mod">
        <pc:chgData name="Evelyn Walter" userId="74170f47-7546-497e-8b35-a823cc69164b" providerId="ADAL" clId="{39B50625-8343-4260-8DAC-98FE2DE05552}" dt="2022-06-26T11:20:16.604" v="1488" actId="47"/>
        <pc:sldMkLst>
          <pc:docMk/>
          <pc:sldMk cId="363710132" sldId="387"/>
        </pc:sldMkLst>
        <pc:picChg chg="add del mod">
          <ac:chgData name="Evelyn Walter" userId="74170f47-7546-497e-8b35-a823cc69164b" providerId="ADAL" clId="{39B50625-8343-4260-8DAC-98FE2DE05552}" dt="2022-06-26T11:18:28.772" v="1373"/>
          <ac:picMkLst>
            <pc:docMk/>
            <pc:sldMk cId="363710132" sldId="387"/>
            <ac:picMk id="4" creationId="{ABE6858D-3142-F499-1022-CDBFE314E613}"/>
          </ac:picMkLst>
        </pc:picChg>
        <pc:picChg chg="add mod">
          <ac:chgData name="Evelyn Walter" userId="74170f47-7546-497e-8b35-a823cc69164b" providerId="ADAL" clId="{39B50625-8343-4260-8DAC-98FE2DE05552}" dt="2022-06-26T11:18:58.385" v="1487" actId="14100"/>
          <ac:picMkLst>
            <pc:docMk/>
            <pc:sldMk cId="363710132" sldId="387"/>
            <ac:picMk id="5" creationId="{3E00B091-A956-F5A0-098C-8D19AB4496A5}"/>
          </ac:picMkLst>
        </pc:picChg>
      </pc:sldChg>
      <pc:sldChg chg="modSp add mod">
        <pc:chgData name="Evelyn Walter" userId="74170f47-7546-497e-8b35-a823cc69164b" providerId="ADAL" clId="{39B50625-8343-4260-8DAC-98FE2DE05552}" dt="2022-06-27T10:00:23.076" v="4963" actId="20577"/>
        <pc:sldMkLst>
          <pc:docMk/>
          <pc:sldMk cId="2815561579" sldId="387"/>
        </pc:sldMkLst>
        <pc:spChg chg="mod">
          <ac:chgData name="Evelyn Walter" userId="74170f47-7546-497e-8b35-a823cc69164b" providerId="ADAL" clId="{39B50625-8343-4260-8DAC-98FE2DE05552}" dt="2022-06-27T10:00:23.076" v="4963" actId="20577"/>
          <ac:spMkLst>
            <pc:docMk/>
            <pc:sldMk cId="2815561579" sldId="387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1:51:23.451" v="2291" actId="20577"/>
          <ac:spMkLst>
            <pc:docMk/>
            <pc:sldMk cId="2815561579" sldId="387"/>
            <ac:spMk id="7" creationId="{72935FBE-EFBA-9969-4228-7A043A35B956}"/>
          </ac:spMkLst>
        </pc:spChg>
      </pc:sldChg>
      <pc:sldChg chg="addSp delSp modSp add mod">
        <pc:chgData name="Evelyn Walter" userId="74170f47-7546-497e-8b35-a823cc69164b" providerId="ADAL" clId="{39B50625-8343-4260-8DAC-98FE2DE05552}" dt="2022-06-26T16:25:43.890" v="3798" actId="20577"/>
        <pc:sldMkLst>
          <pc:docMk/>
          <pc:sldMk cId="3493569858" sldId="388"/>
        </pc:sldMkLst>
        <pc:spChg chg="mod">
          <ac:chgData name="Evelyn Walter" userId="74170f47-7546-497e-8b35-a823cc69164b" providerId="ADAL" clId="{39B50625-8343-4260-8DAC-98FE2DE05552}" dt="2022-06-26T16:17:47.819" v="3556" actId="1036"/>
          <ac:spMkLst>
            <pc:docMk/>
            <pc:sldMk cId="3493569858" sldId="388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6:25:43.890" v="3798" actId="20577"/>
          <ac:spMkLst>
            <pc:docMk/>
            <pc:sldMk cId="3493569858" sldId="388"/>
            <ac:spMk id="7" creationId="{72935FBE-EFBA-9969-4228-7A043A35B956}"/>
          </ac:spMkLst>
        </pc:spChg>
        <pc:spChg chg="add mod">
          <ac:chgData name="Evelyn Walter" userId="74170f47-7546-497e-8b35-a823cc69164b" providerId="ADAL" clId="{39B50625-8343-4260-8DAC-98FE2DE05552}" dt="2022-06-26T16:16:05.020" v="3520" actId="1036"/>
          <ac:spMkLst>
            <pc:docMk/>
            <pc:sldMk cId="3493569858" sldId="388"/>
            <ac:spMk id="21" creationId="{40DDA86C-9804-C402-D2AE-E7E6CD8ABB25}"/>
          </ac:spMkLst>
        </pc:spChg>
        <pc:spChg chg="add mod">
          <ac:chgData name="Evelyn Walter" userId="74170f47-7546-497e-8b35-a823cc69164b" providerId="ADAL" clId="{39B50625-8343-4260-8DAC-98FE2DE05552}" dt="2022-06-26T16:16:33.980" v="3533"/>
          <ac:spMkLst>
            <pc:docMk/>
            <pc:sldMk cId="3493569858" sldId="388"/>
            <ac:spMk id="22" creationId="{63869605-8BF5-E905-17BC-5A89A78AAB6B}"/>
          </ac:spMkLst>
        </pc:spChg>
        <pc:spChg chg="add mod">
          <ac:chgData name="Evelyn Walter" userId="74170f47-7546-497e-8b35-a823cc69164b" providerId="ADAL" clId="{39B50625-8343-4260-8DAC-98FE2DE05552}" dt="2022-06-26T16:19:52.545" v="3570" actId="1076"/>
          <ac:spMkLst>
            <pc:docMk/>
            <pc:sldMk cId="3493569858" sldId="388"/>
            <ac:spMk id="24" creationId="{836B29FF-140F-4686-CFE8-CB8EA9D7E9E6}"/>
          </ac:spMkLst>
        </pc:spChg>
        <pc:graphicFrameChg chg="add del mod">
          <ac:chgData name="Evelyn Walter" userId="74170f47-7546-497e-8b35-a823cc69164b" providerId="ADAL" clId="{39B50625-8343-4260-8DAC-98FE2DE05552}" dt="2022-06-26T12:05:33.693" v="2814"/>
          <ac:graphicFrameMkLst>
            <pc:docMk/>
            <pc:sldMk cId="3493569858" sldId="388"/>
            <ac:graphicFrameMk id="18" creationId="{E0D5163F-F54E-E81F-C050-A724CE08187E}"/>
          </ac:graphicFrameMkLst>
        </pc:graphicFrameChg>
        <pc:picChg chg="add del mod">
          <ac:chgData name="Evelyn Walter" userId="74170f47-7546-497e-8b35-a823cc69164b" providerId="ADAL" clId="{39B50625-8343-4260-8DAC-98FE2DE05552}" dt="2022-06-26T16:15:19.805" v="3378" actId="478"/>
          <ac:picMkLst>
            <pc:docMk/>
            <pc:sldMk cId="3493569858" sldId="388"/>
            <ac:picMk id="19" creationId="{0A7B9E18-6D23-4244-41A4-34AEAA161372}"/>
          </ac:picMkLst>
        </pc:picChg>
        <pc:picChg chg="add mod">
          <ac:chgData name="Evelyn Walter" userId="74170f47-7546-497e-8b35-a823cc69164b" providerId="ADAL" clId="{39B50625-8343-4260-8DAC-98FE2DE05552}" dt="2022-06-26T16:16:37.844" v="3534" actId="1076"/>
          <ac:picMkLst>
            <pc:docMk/>
            <pc:sldMk cId="3493569858" sldId="388"/>
            <ac:picMk id="20" creationId="{D214817A-337A-81DF-D3EC-16458C0B39E3}"/>
          </ac:picMkLst>
        </pc:picChg>
        <pc:picChg chg="add mod">
          <ac:chgData name="Evelyn Walter" userId="74170f47-7546-497e-8b35-a823cc69164b" providerId="ADAL" clId="{39B50625-8343-4260-8DAC-98FE2DE05552}" dt="2022-06-26T16:15:37.061" v="3504" actId="1076"/>
          <ac:picMkLst>
            <pc:docMk/>
            <pc:sldMk cId="3493569858" sldId="388"/>
            <ac:picMk id="23" creationId="{F4B12F2E-C3B5-8070-D08F-454C642B5B82}"/>
          </ac:picMkLst>
        </pc:picChg>
      </pc:sldChg>
      <pc:sldChg chg="addSp delSp modSp add mod">
        <pc:chgData name="Evelyn Walter" userId="74170f47-7546-497e-8b35-a823cc69164b" providerId="ADAL" clId="{39B50625-8343-4260-8DAC-98FE2DE05552}" dt="2022-06-27T10:08:12.946" v="5072" actId="20577"/>
        <pc:sldMkLst>
          <pc:docMk/>
          <pc:sldMk cId="4111991660" sldId="389"/>
        </pc:sldMkLst>
        <pc:spChg chg="mod">
          <ac:chgData name="Evelyn Walter" userId="74170f47-7546-497e-8b35-a823cc69164b" providerId="ADAL" clId="{39B50625-8343-4260-8DAC-98FE2DE05552}" dt="2022-06-27T10:08:12.946" v="5072" actId="20577"/>
          <ac:spMkLst>
            <pc:docMk/>
            <pc:sldMk cId="4111991660" sldId="389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6:25:35.638" v="3797" actId="20577"/>
          <ac:spMkLst>
            <pc:docMk/>
            <pc:sldMk cId="4111991660" sldId="389"/>
            <ac:spMk id="7" creationId="{72935FBE-EFBA-9969-4228-7A043A35B956}"/>
          </ac:spMkLst>
        </pc:spChg>
        <pc:spChg chg="add mod">
          <ac:chgData name="Evelyn Walter" userId="74170f47-7546-497e-8b35-a823cc69164b" providerId="ADAL" clId="{39B50625-8343-4260-8DAC-98FE2DE05552}" dt="2022-06-26T16:22:36.683" v="3700" actId="1037"/>
          <ac:spMkLst>
            <pc:docMk/>
            <pc:sldMk cId="4111991660" sldId="389"/>
            <ac:spMk id="21" creationId="{0C598AB6-B742-6524-245D-A6324FB2C823}"/>
          </ac:spMkLst>
        </pc:spChg>
        <pc:picChg chg="add mod">
          <ac:chgData name="Evelyn Walter" userId="74170f47-7546-497e-8b35-a823cc69164b" providerId="ADAL" clId="{39B50625-8343-4260-8DAC-98FE2DE05552}" dt="2022-06-26T16:22:29.380" v="3678" actId="1036"/>
          <ac:picMkLst>
            <pc:docMk/>
            <pc:sldMk cId="4111991660" sldId="389"/>
            <ac:picMk id="18" creationId="{78A6ACD4-9651-8302-9F59-B77D282BE25D}"/>
          </ac:picMkLst>
        </pc:picChg>
        <pc:picChg chg="del">
          <ac:chgData name="Evelyn Walter" userId="74170f47-7546-497e-8b35-a823cc69164b" providerId="ADAL" clId="{39B50625-8343-4260-8DAC-98FE2DE05552}" dt="2022-06-26T12:10:19.400" v="3130" actId="478"/>
          <ac:picMkLst>
            <pc:docMk/>
            <pc:sldMk cId="4111991660" sldId="389"/>
            <ac:picMk id="19" creationId="{0A7B9E18-6D23-4244-41A4-34AEAA161372}"/>
          </ac:picMkLst>
        </pc:picChg>
        <pc:picChg chg="del">
          <ac:chgData name="Evelyn Walter" userId="74170f47-7546-497e-8b35-a823cc69164b" providerId="ADAL" clId="{39B50625-8343-4260-8DAC-98FE2DE05552}" dt="2022-06-26T12:10:20.039" v="3131" actId="478"/>
          <ac:picMkLst>
            <pc:docMk/>
            <pc:sldMk cId="4111991660" sldId="389"/>
            <ac:picMk id="20" creationId="{D214817A-337A-81DF-D3EC-16458C0B39E3}"/>
          </ac:picMkLst>
        </pc:picChg>
      </pc:sldChg>
      <pc:sldChg chg="addSp delSp modSp add mod">
        <pc:chgData name="Evelyn Walter" userId="74170f47-7546-497e-8b35-a823cc69164b" providerId="ADAL" clId="{39B50625-8343-4260-8DAC-98FE2DE05552}" dt="2022-06-27T10:02:34.374" v="4971" actId="20577"/>
        <pc:sldMkLst>
          <pc:docMk/>
          <pc:sldMk cId="683029451" sldId="390"/>
        </pc:sldMkLst>
        <pc:spChg chg="mod">
          <ac:chgData name="Evelyn Walter" userId="74170f47-7546-497e-8b35-a823cc69164b" providerId="ADAL" clId="{39B50625-8343-4260-8DAC-98FE2DE05552}" dt="2022-06-27T10:02:34.374" v="4971" actId="20577"/>
          <ac:spMkLst>
            <pc:docMk/>
            <pc:sldMk cId="683029451" sldId="390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6:25:22.336" v="3796" actId="14100"/>
          <ac:spMkLst>
            <pc:docMk/>
            <pc:sldMk cId="683029451" sldId="390"/>
            <ac:spMk id="7" creationId="{72935FBE-EFBA-9969-4228-7A043A35B956}"/>
          </ac:spMkLst>
        </pc:spChg>
        <pc:spChg chg="mod">
          <ac:chgData name="Evelyn Walter" userId="74170f47-7546-497e-8b35-a823cc69164b" providerId="ADAL" clId="{39B50625-8343-4260-8DAC-98FE2DE05552}" dt="2022-06-26T16:26:01.889" v="3800" actId="20577"/>
          <ac:spMkLst>
            <pc:docMk/>
            <pc:sldMk cId="683029451" sldId="390"/>
            <ac:spMk id="21" creationId="{40DDA86C-9804-C402-D2AE-E7E6CD8ABB25}"/>
          </ac:spMkLst>
        </pc:spChg>
        <pc:spChg chg="mod">
          <ac:chgData name="Evelyn Walter" userId="74170f47-7546-497e-8b35-a823cc69164b" providerId="ADAL" clId="{39B50625-8343-4260-8DAC-98FE2DE05552}" dt="2022-06-26T16:28:01.195" v="4021" actId="1035"/>
          <ac:spMkLst>
            <pc:docMk/>
            <pc:sldMk cId="683029451" sldId="390"/>
            <ac:spMk id="22" creationId="{63869605-8BF5-E905-17BC-5A89A78AAB6B}"/>
          </ac:spMkLst>
        </pc:spChg>
        <pc:picChg chg="add mod">
          <ac:chgData name="Evelyn Walter" userId="74170f47-7546-497e-8b35-a823cc69164b" providerId="ADAL" clId="{39B50625-8343-4260-8DAC-98FE2DE05552}" dt="2022-06-26T16:27:07.964" v="3954" actId="1076"/>
          <ac:picMkLst>
            <pc:docMk/>
            <pc:sldMk cId="683029451" sldId="390"/>
            <ac:picMk id="18" creationId="{3A577EDD-958E-0BC2-8FE0-15850153F4C4}"/>
          </ac:picMkLst>
        </pc:picChg>
        <pc:picChg chg="add mod">
          <ac:chgData name="Evelyn Walter" userId="74170f47-7546-497e-8b35-a823cc69164b" providerId="ADAL" clId="{39B50625-8343-4260-8DAC-98FE2DE05552}" dt="2022-06-26T16:28:04.532" v="4027" actId="1035"/>
          <ac:picMkLst>
            <pc:docMk/>
            <pc:sldMk cId="683029451" sldId="390"/>
            <ac:picMk id="19" creationId="{A14172A7-E115-1A74-439A-96B54166FAB7}"/>
          </ac:picMkLst>
        </pc:picChg>
        <pc:picChg chg="del">
          <ac:chgData name="Evelyn Walter" userId="74170f47-7546-497e-8b35-a823cc69164b" providerId="ADAL" clId="{39B50625-8343-4260-8DAC-98FE2DE05552}" dt="2022-06-26T16:27:21.548" v="3957" actId="478"/>
          <ac:picMkLst>
            <pc:docMk/>
            <pc:sldMk cId="683029451" sldId="390"/>
            <ac:picMk id="20" creationId="{D214817A-337A-81DF-D3EC-16458C0B39E3}"/>
          </ac:picMkLst>
        </pc:picChg>
        <pc:picChg chg="del">
          <ac:chgData name="Evelyn Walter" userId="74170f47-7546-497e-8b35-a823cc69164b" providerId="ADAL" clId="{39B50625-8343-4260-8DAC-98FE2DE05552}" dt="2022-06-26T16:26:10.106" v="3801" actId="478"/>
          <ac:picMkLst>
            <pc:docMk/>
            <pc:sldMk cId="683029451" sldId="390"/>
            <ac:picMk id="23" creationId="{F4B12F2E-C3B5-8070-D08F-454C642B5B82}"/>
          </ac:picMkLst>
        </pc:picChg>
      </pc:sldChg>
      <pc:sldChg chg="addSp delSp modSp add mod">
        <pc:chgData name="Evelyn Walter" userId="74170f47-7546-497e-8b35-a823cc69164b" providerId="ADAL" clId="{39B50625-8343-4260-8DAC-98FE2DE05552}" dt="2022-06-27T10:08:04.176" v="5043" actId="20577"/>
        <pc:sldMkLst>
          <pc:docMk/>
          <pc:sldMk cId="1138319382" sldId="391"/>
        </pc:sldMkLst>
        <pc:spChg chg="mod">
          <ac:chgData name="Evelyn Walter" userId="74170f47-7546-497e-8b35-a823cc69164b" providerId="ADAL" clId="{39B50625-8343-4260-8DAC-98FE2DE05552}" dt="2022-06-27T10:08:04.176" v="5043" actId="20577"/>
          <ac:spMkLst>
            <pc:docMk/>
            <pc:sldMk cId="1138319382" sldId="391"/>
            <ac:spMk id="3" creationId="{5B0F1EB0-C8E7-2568-B115-416FB058EE63}"/>
          </ac:spMkLst>
        </pc:spChg>
        <pc:spChg chg="mod">
          <ac:chgData name="Evelyn Walter" userId="74170f47-7546-497e-8b35-a823cc69164b" providerId="ADAL" clId="{39B50625-8343-4260-8DAC-98FE2DE05552}" dt="2022-06-26T16:24:10.991" v="3718" actId="20577"/>
          <ac:spMkLst>
            <pc:docMk/>
            <pc:sldMk cId="1138319382" sldId="391"/>
            <ac:spMk id="7" creationId="{72935FBE-EFBA-9969-4228-7A043A35B956}"/>
          </ac:spMkLst>
        </pc:spChg>
        <pc:spChg chg="mod">
          <ac:chgData name="Evelyn Walter" userId="74170f47-7546-497e-8b35-a823cc69164b" providerId="ADAL" clId="{39B50625-8343-4260-8DAC-98FE2DE05552}" dt="2022-06-26T16:36:07.697" v="4515" actId="20577"/>
          <ac:spMkLst>
            <pc:docMk/>
            <pc:sldMk cId="1138319382" sldId="391"/>
            <ac:spMk id="21" creationId="{0C598AB6-B742-6524-245D-A6324FB2C823}"/>
          </ac:spMkLst>
        </pc:spChg>
        <pc:picChg chg="del">
          <ac:chgData name="Evelyn Walter" userId="74170f47-7546-497e-8b35-a823cc69164b" providerId="ADAL" clId="{39B50625-8343-4260-8DAC-98FE2DE05552}" dt="2022-06-26T16:36:14.185" v="4516" actId="478"/>
          <ac:picMkLst>
            <pc:docMk/>
            <pc:sldMk cId="1138319382" sldId="391"/>
            <ac:picMk id="18" creationId="{78A6ACD4-9651-8302-9F59-B77D282BE25D}"/>
          </ac:picMkLst>
        </pc:picChg>
        <pc:picChg chg="add mod">
          <ac:chgData name="Evelyn Walter" userId="74170f47-7546-497e-8b35-a823cc69164b" providerId="ADAL" clId="{39B50625-8343-4260-8DAC-98FE2DE05552}" dt="2022-06-26T16:36:48.461" v="4574" actId="1076"/>
          <ac:picMkLst>
            <pc:docMk/>
            <pc:sldMk cId="1138319382" sldId="391"/>
            <ac:picMk id="19" creationId="{8730065D-E022-DB7B-C088-7752449844E4}"/>
          </ac:picMkLst>
        </pc:picChg>
      </pc:sldChg>
      <pc:sldMasterChg chg="addSp">
        <pc:chgData name="Evelyn Walter" userId="74170f47-7546-497e-8b35-a823cc69164b" providerId="ADAL" clId="{39B50625-8343-4260-8DAC-98FE2DE05552}" dt="2022-06-26T10:22:33.543" v="288"/>
        <pc:sldMasterMkLst>
          <pc:docMk/>
          <pc:sldMasterMk cId="3431418574" sldId="2147484142"/>
        </pc:sldMasterMkLst>
        <pc:spChg chg="add">
          <ac:chgData name="Evelyn Walter" userId="74170f47-7546-497e-8b35-a823cc69164b" providerId="ADAL" clId="{39B50625-8343-4260-8DAC-98FE2DE05552}" dt="2022-06-26T10:22:33.543" v="288"/>
          <ac:spMkLst>
            <pc:docMk/>
            <pc:sldMasterMk cId="3431418574" sldId="2147484142"/>
            <ac:spMk id="7" creationId="{4FE19A58-1535-9A4E-1AC1-8554D4C9AABF}"/>
          </ac:spMkLst>
        </pc:spChg>
        <pc:spChg chg="add">
          <ac:chgData name="Evelyn Walter" userId="74170f47-7546-497e-8b35-a823cc69164b" providerId="ADAL" clId="{39B50625-8343-4260-8DAC-98FE2DE05552}" dt="2022-06-26T10:22:33.543" v="288"/>
          <ac:spMkLst>
            <pc:docMk/>
            <pc:sldMasterMk cId="3431418574" sldId="2147484142"/>
            <ac:spMk id="8" creationId="{724A7A4F-7B5C-AE1F-7690-A295EB2F1D77}"/>
          </ac:spMkLst>
        </pc:spChg>
        <pc:spChg chg="add">
          <ac:chgData name="Evelyn Walter" userId="74170f47-7546-497e-8b35-a823cc69164b" providerId="ADAL" clId="{39B50625-8343-4260-8DAC-98FE2DE05552}" dt="2022-06-26T10:22:33.543" v="288"/>
          <ac:spMkLst>
            <pc:docMk/>
            <pc:sldMasterMk cId="3431418574" sldId="2147484142"/>
            <ac:spMk id="9" creationId="{FE4E181A-50F5-B4C3-3BF5-C5270FA46972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C06DE2C-3156-47B1-820D-B2FB88D91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EF1A7E-82B2-43C5-9CE0-827F0C4F4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936372-BE3B-4EC0-A4FD-020173BD2348}" type="datetimeFigureOut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6DE8D9-8DEE-4A2E-AEAA-FC105A679E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DDDA83-7EC2-4A7D-A732-5032041881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10A026-F168-4391-934B-7C367BDEDDB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43688E6-5F9A-4AB5-9543-374C5A2373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5605DF1-9387-4CF7-8E8C-85FB051038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CD01BF1-DBDB-47E5-ACA8-E45D9B3234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A26990A-5BF5-43C8-8A05-ED9E875606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1AF4794-FAB0-4B02-ACD3-C93AF2BBFD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AE5D336-5464-4B9F-9E47-37BBDBAA2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7EA2A-90EE-4E5B-8675-A222A31801E7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1D4D8E-027F-4067-AFC9-7FF40AF476CD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EA2A-90EE-4E5B-8675-A222A31801E7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124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EA2A-90EE-4E5B-8675-A222A31801E7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56373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4C456D6D-D5F9-4E3F-A70C-9B8D1E0415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81738"/>
            <a:ext cx="9144000" cy="6985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1C13578-C43B-416E-BE28-AE6F48145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7813" y="765175"/>
            <a:ext cx="7596187" cy="714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21BCAA6-B592-45CB-8780-887321A16A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16238" y="4652963"/>
            <a:ext cx="5616575" cy="36512"/>
          </a:xfrm>
          <a:prstGeom prst="rect">
            <a:avLst/>
          </a:prstGeom>
          <a:solidFill>
            <a:srgbClr val="000099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46DF726-F3C1-42F9-86AA-8E89281919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4663" y="2924175"/>
            <a:ext cx="4248150" cy="36513"/>
          </a:xfrm>
          <a:prstGeom prst="rect">
            <a:avLst/>
          </a:prstGeom>
          <a:solidFill>
            <a:srgbClr val="000099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DBC9695E-CFFE-43BC-A65C-D8CE06E17A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979613" y="2276475"/>
            <a:ext cx="2320925" cy="2411413"/>
            <a:chOff x="295" y="2183"/>
            <a:chExt cx="1462" cy="1519"/>
          </a:xfrm>
        </p:grpSpPr>
        <p:pic>
          <p:nvPicPr>
            <p:cNvPr id="8" name="Picture 17" descr="14">
              <a:extLst>
                <a:ext uri="{FF2B5EF4-FFF2-40B4-BE49-F238E27FC236}">
                  <a16:creationId xmlns:a16="http://schemas.microsoft.com/office/drawing/2014/main" id="{320707C5-AF3B-48C9-B4FF-9854FF6891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3044"/>
              <a:ext cx="872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30">
              <a:extLst>
                <a:ext uri="{FF2B5EF4-FFF2-40B4-BE49-F238E27FC236}">
                  <a16:creationId xmlns:a16="http://schemas.microsoft.com/office/drawing/2014/main" id="{2D5CFC42-F2B7-4162-B519-7F8A4514259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2205"/>
              <a:ext cx="53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35">
              <a:extLst>
                <a:ext uri="{FF2B5EF4-FFF2-40B4-BE49-F238E27FC236}">
                  <a16:creationId xmlns:a16="http://schemas.microsoft.com/office/drawing/2014/main" id="{8FEC4A77-DBA6-45AD-BE68-4C078A0A3C1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2205"/>
              <a:ext cx="861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31">
              <a:extLst>
                <a:ext uri="{FF2B5EF4-FFF2-40B4-BE49-F238E27FC236}">
                  <a16:creationId xmlns:a16="http://schemas.microsoft.com/office/drawing/2014/main" id="{06255327-77BC-4C89-95EE-D1281EB803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3044"/>
              <a:ext cx="53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320686D2-4357-48AB-8F87-7DB3336AC8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2183"/>
              <a:ext cx="1462" cy="23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A35F48FF-3FD7-4CFE-9C8C-F2B44CC52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679"/>
              <a:ext cx="1462" cy="23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D56D61D-7F96-4675-87C8-D31AB8BEC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2205"/>
              <a:ext cx="23" cy="149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854D9DB1-00CD-4D6B-A825-5FB4B780BC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34" y="2205"/>
              <a:ext cx="23" cy="149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D2107AAE-AF30-4905-821E-EBA0B5C0B1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50" y="2205"/>
              <a:ext cx="23" cy="1497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752A8976-E172-4219-A763-EC6F9248C1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5" y="3022"/>
              <a:ext cx="1462" cy="23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/>
            </a:p>
          </p:txBody>
        </p:sp>
      </p:grpSp>
      <p:pic>
        <p:nvPicPr>
          <p:cNvPr id="18" name="Picture 27">
            <a:extLst>
              <a:ext uri="{FF2B5EF4-FFF2-40B4-BE49-F238E27FC236}">
                <a16:creationId xmlns:a16="http://schemas.microsoft.com/office/drawing/2014/main" id="{E4A79DA1-1686-4B0A-BCFE-8E4FC29D91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2017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27538" y="3068638"/>
            <a:ext cx="4100512" cy="1470025"/>
          </a:xfrm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pPr lvl="0"/>
            <a:r>
              <a:rPr lang="de-AT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01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BC52DE-07E9-45AA-868E-E5F647C950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478AAD-6EC6-4E98-AA26-BF3180DB9D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27900-D245-4F0C-A967-7A031DC40EF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5547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0"/>
            <a:ext cx="2141537" cy="6126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0"/>
            <a:ext cx="6275388" cy="61261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77D707-11EE-43A4-B07B-A70E7E7DD6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7BD1D8-353B-49E2-BF92-1CE6A34967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53E08-8F8C-4E6C-A6B5-B21FC63A499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8419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435975" cy="7651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208463" cy="48577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208462" cy="48577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260447-8B00-43BE-996E-47D149AC3C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9F3054-0DF4-4A45-8FB0-8299D118B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A8322-22B3-4FD0-B731-606A8F3BEA7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6678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D792E4-E569-45EC-BA3A-AB42D30727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26320D-AA53-4F0B-831A-C45FDDDDC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64575-FD3F-4545-B49F-07993CA262E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566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A35CB1-08ED-4031-99AE-B96B9A77CD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7C44E0-C9C4-44BB-8662-A3CA7C1557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41A0D-B79A-493A-93D9-4D54D311948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218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2084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268413"/>
            <a:ext cx="420846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1059C-5DA4-49C8-A8D4-A25DDA68FF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477AB-A769-448F-8C27-A271694092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B14FE-45CA-4110-81F8-AC593C30A7C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3823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2F663C-A7F9-4053-AD00-05474524A6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F68438-CEDB-4429-9497-23940AA900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A1377-C3EA-4983-BEB3-AF049B90248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9377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969AD29-4253-45C4-89AE-3A666D8186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880DD-58B5-4461-AA4B-20EE7C48FA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921CE-F3A5-4351-9D47-277935413BC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068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D6D2F8-7191-435C-B281-1C25F12C2C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1E8BE6E-F20A-43A9-B187-18AA36AB6B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6E09D-6535-4F70-9C79-F7C9BDB8D01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0894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FC3C-FDAB-4CDD-B1A5-62AB87D80A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5805D-42AA-45D1-8839-8D7C9C27AA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BAB03-9ECF-4243-B8B8-2195CD58A15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85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F03E3D-F643-4D88-B857-B968BBB912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D7AB7-1CAA-4D50-AC06-11EC51D14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E4B01-4128-4403-9616-2BC4DB33B13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4855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7E37F2FF-C740-4478-B396-681FFC033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5693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7" name="Rectangle 7">
            <a:extLst>
              <a:ext uri="{FF2B5EF4-FFF2-40B4-BE49-F238E27FC236}">
                <a16:creationId xmlns:a16="http://schemas.microsoft.com/office/drawing/2014/main" id="{037B663B-30E1-4B3E-804E-C6FB4CA9AF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57F3C4F1-E5FC-4C9B-B546-FB3447E6C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4359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B7300CEC-7C0C-4420-BE5D-0AEEA74C26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2F2C6F4-AF01-4681-997F-3479ACA72A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00009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E9368D-6678-4E6D-A8F2-A527B8D99C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99"/>
                </a:solidFill>
                <a:latin typeface="Verdana" panose="020B0604030504040204" pitchFamily="34" charset="0"/>
              </a:defRPr>
            </a:lvl1pPr>
          </a:lstStyle>
          <a:p>
            <a:fld id="{A70116FE-EC85-4593-BF3F-8350D8CAABC1}" type="slidenum">
              <a:rPr lang="de-AT" altLang="de-DE"/>
              <a:pPr/>
              <a:t>‹Nr.›</a:t>
            </a:fld>
            <a:endParaRPr lang="de-AT" altLang="de-DE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DA16C996-8363-4DBD-B9CF-86A55C681D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81750"/>
            <a:ext cx="9144000" cy="36513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3" panose="05040102010807070707" pitchFamily="18" charset="2"/>
        <a:buChar char="u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ð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Verdana" panose="020B0604030504040204" pitchFamily="34" charset="0"/>
        <a:buChar char="»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520974.webspaceconfig.d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8B3627D-D728-4786-AE7E-5622E314E0BE}"/>
              </a:ext>
            </a:extLst>
          </p:cNvPr>
          <p:cNvSpPr/>
          <p:nvPr/>
        </p:nvSpPr>
        <p:spPr>
          <a:xfrm>
            <a:off x="0" y="188913"/>
            <a:ext cx="9144000" cy="554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A6A3C19-26CA-4654-B01E-37E10531CEA1}"/>
              </a:ext>
            </a:extLst>
          </p:cNvPr>
          <p:cNvSpPr txBox="1">
            <a:spLocks/>
          </p:cNvSpPr>
          <p:nvPr/>
        </p:nvSpPr>
        <p:spPr>
          <a:xfrm>
            <a:off x="457200" y="2133600"/>
            <a:ext cx="8229600" cy="20674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itchFamily="18" charset="2"/>
              <a:buChar char="u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ð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 3" pitchFamily="18" charset="2"/>
              <a:buNone/>
              <a:defRPr/>
            </a:pPr>
            <a:endParaRPr lang="en-US" altLang="de-DE" sz="16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en-US" altLang="de-DE" sz="2400" b="1" i="1" kern="0" dirty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Cost-effectiveness analysis of the helicopter emergency medical services for stroke patients in Austria, best value for money</a:t>
            </a:r>
            <a:br>
              <a:rPr lang="en-US" altLang="de-DE" sz="16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b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Evelyn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Walter</a:t>
            </a: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Christian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Helmenstein</a:t>
            </a: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Martin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Gleitsmann</a:t>
            </a: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Harald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Schitnig</a:t>
            </a: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b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de-DE" altLang="de-DE" sz="1400" b="1" kern="0" dirty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IPF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Institute for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Pharmaeconomic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Research, Vienna, Austria</a:t>
            </a:r>
            <a:b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Economica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Institute;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Federation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of Austrian Industries, 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both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Vienna, Austria; Seeburg Castle University, Seekirchen, Austria</a:t>
            </a:r>
            <a:b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de-DE" altLang="de-DE" sz="1400" b="1" kern="0" baseline="3000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de-DE" altLang="de-DE" sz="1400" b="1" kern="0" dirty="0" err="1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Economica</a:t>
            </a:r>
            <a:r>
              <a:rPr lang="de-DE" altLang="de-DE" sz="1400" b="1" kern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Institute, Vienna, Austria</a:t>
            </a:r>
          </a:p>
          <a:p>
            <a:pPr marL="0" indent="0" algn="ctr">
              <a:buFont typeface="Wingdings 3" pitchFamily="18" charset="2"/>
              <a:buNone/>
              <a:defRPr/>
            </a:pPr>
            <a:br>
              <a:rPr lang="de-DE" altLang="de-DE" sz="24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de-DE" sz="14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4" name="AutoShape 2" descr="https://mail.saurid.com/service/home/~/?auth=co&amp;loc=de&amp;id=555798&amp;part=2">
            <a:extLst>
              <a:ext uri="{FF2B5EF4-FFF2-40B4-BE49-F238E27FC236}">
                <a16:creationId xmlns:a16="http://schemas.microsoft.com/office/drawing/2014/main" id="{F28530D3-7468-4E2A-96EC-36C02CD1C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 3" panose="05040102010807070707" pitchFamily="18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ð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Font typeface="Verdana" panose="020B060403050404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25" name="AutoShape 4" descr="https://mail.saurid.com/service/home/~/?auth=co&amp;loc=de&amp;id=555798&amp;part=2">
            <a:extLst>
              <a:ext uri="{FF2B5EF4-FFF2-40B4-BE49-F238E27FC236}">
                <a16:creationId xmlns:a16="http://schemas.microsoft.com/office/drawing/2014/main" id="{43A4A493-8531-4A29-B5C6-9470845E0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 3" panose="05040102010807070707" pitchFamily="18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ð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Font typeface="Verdana" panose="020B060403050404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5126" name="AutoShape 6" descr="https://mail.saurid.com/service/home/~/?auth=co&amp;loc=de&amp;id=555798&amp;part=2">
            <a:extLst>
              <a:ext uri="{FF2B5EF4-FFF2-40B4-BE49-F238E27FC236}">
                <a16:creationId xmlns:a16="http://schemas.microsoft.com/office/drawing/2014/main" id="{4DBE1C25-C016-4950-8BED-A4B547C5A9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 3" panose="05040102010807070707" pitchFamily="18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ð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Font typeface="Verdana" panose="020B060403050404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92E841D7-D7F7-432C-B16B-2B340922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51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D14DC9C7-116F-4092-8A74-F0BE9F85CF3F}"/>
              </a:ext>
            </a:extLst>
          </p:cNvPr>
          <p:cNvSpPr/>
          <p:nvPr/>
        </p:nvSpPr>
        <p:spPr>
          <a:xfrm>
            <a:off x="-3175" y="6288088"/>
            <a:ext cx="9144000" cy="54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pic>
        <p:nvPicPr>
          <p:cNvPr id="5129" name="Picture 5" descr="IEF LOHN.SICHER.SERVICE">
            <a:hlinkClick r:id="rId3" tooltip="IPF Institut für Pharmaökonomische Forschung"/>
            <a:extLst>
              <a:ext uri="{FF2B5EF4-FFF2-40B4-BE49-F238E27FC236}">
                <a16:creationId xmlns:a16="http://schemas.microsoft.com/office/drawing/2014/main" id="{758D6BB1-6E87-4972-B243-D2041174C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535353"/>
            <a:ext cx="1287463" cy="113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1A9CD9E-657A-4643-8E5D-8E7BC4D68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87" y="5574189"/>
            <a:ext cx="1887538" cy="1094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801688"/>
            <a:ext cx="3876674" cy="4723606"/>
          </a:xfrm>
        </p:spPr>
        <p:txBody>
          <a:bodyPr/>
          <a:lstStyle/>
          <a:p>
            <a:pPr>
              <a:defRPr/>
            </a:pPr>
            <a:endParaRPr lang="de-AT" sz="1800" dirty="0"/>
          </a:p>
          <a:p>
            <a:pPr eaLnBrk="1" hangingPunct="1"/>
            <a:r>
              <a:rPr lang="en-US" sz="1600" dirty="0"/>
              <a:t>When a HEMS is compared with a ground-based ambulance-transport the </a:t>
            </a:r>
            <a:r>
              <a:rPr lang="en-US" sz="1600" dirty="0">
                <a:solidFill>
                  <a:srgbClr val="FF6600"/>
                </a:solidFill>
              </a:rPr>
              <a:t>cost advantage increases </a:t>
            </a:r>
            <a:r>
              <a:rPr lang="en-US" sz="1600" dirty="0"/>
              <a:t>significantly to -10,191 €. The comparison showed again a dominant result. 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/>
              <a:t>HEMS </a:t>
            </a:r>
            <a:r>
              <a:rPr lang="en-US" sz="1600" dirty="0">
                <a:solidFill>
                  <a:srgbClr val="FF6600"/>
                </a:solidFill>
              </a:rPr>
              <a:t>dominates</a:t>
            </a:r>
            <a:r>
              <a:rPr lang="en-US" sz="1600" dirty="0"/>
              <a:t> the ground-based ambulance-transport.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600" dirty="0"/>
              <a:t>Cost savings are generated in the same cost components, but on a larger scale.</a:t>
            </a:r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10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179388" y="57150"/>
            <a:ext cx="85931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Results (3)</a:t>
            </a:r>
            <a:b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2</a:t>
            </a:r>
            <a:r>
              <a:rPr lang="en-US" altLang="de-DE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) Patient delivered with HEMS vs. patient delivered with ambulance-transport</a:t>
            </a: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10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0DDA86C-9804-C402-D2AE-E7E6CD8ABB25}"/>
              </a:ext>
            </a:extLst>
          </p:cNvPr>
          <p:cNvSpPr txBox="1"/>
          <p:nvPr/>
        </p:nvSpPr>
        <p:spPr>
          <a:xfrm>
            <a:off x="4645025" y="938213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Base case results of scenario (2)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3869605-8BF5-E905-17BC-5A89A78AAB6B}"/>
              </a:ext>
            </a:extLst>
          </p:cNvPr>
          <p:cNvSpPr txBox="1"/>
          <p:nvPr/>
        </p:nvSpPr>
        <p:spPr>
          <a:xfrm>
            <a:off x="4654550" y="3319463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Additional costs and savings of scenario (2)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  <p:sp>
        <p:nvSpPr>
          <p:cNvPr id="24" name="Text Box 1286">
            <a:extLst>
              <a:ext uri="{FF2B5EF4-FFF2-40B4-BE49-F238E27FC236}">
                <a16:creationId xmlns:a16="http://schemas.microsoft.com/office/drawing/2014/main" id="{836B29FF-140F-4686-CFE8-CB8EA9D7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5960"/>
            <a:ext cx="334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85813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785813" eaLnBrk="0" hangingPunct="0">
              <a:spcBef>
                <a:spcPct val="20000"/>
              </a:spcBef>
              <a:buChar char="–"/>
              <a:defRPr sz="11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785813" eaLnBrk="0" hangingPunct="0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785813" eaLnBrk="0" hangingPunct="0">
              <a:spcBef>
                <a:spcPct val="20000"/>
              </a:spcBef>
              <a:buChar char="–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785813" eaLnBrk="0" hangingPunct="0">
              <a:spcBef>
                <a:spcPct val="20000"/>
              </a:spcBef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own calculations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A577EDD-958E-0BC2-8FE0-15850153F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620" y="1274823"/>
            <a:ext cx="4608000" cy="183264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14172A7-E115-1A74-439A-96B54166F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525" y="3563262"/>
            <a:ext cx="3996000" cy="24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87388"/>
            <a:ext cx="8229600" cy="2332036"/>
          </a:xfrm>
        </p:spPr>
        <p:txBody>
          <a:bodyPr/>
          <a:lstStyle/>
          <a:p>
            <a:pPr>
              <a:defRPr/>
            </a:pPr>
            <a:endParaRPr lang="de-AT" sz="1800" dirty="0"/>
          </a:p>
          <a:p>
            <a:pPr eaLnBrk="1" hangingPunct="1"/>
            <a:r>
              <a:rPr lang="en-US" sz="1600" dirty="0"/>
              <a:t>An increased proportion of HEMS also achieved a </a:t>
            </a:r>
            <a:r>
              <a:rPr lang="en-US" sz="1600" dirty="0">
                <a:solidFill>
                  <a:srgbClr val="FF6600"/>
                </a:solidFill>
              </a:rPr>
              <a:t>better outcome</a:t>
            </a:r>
            <a:r>
              <a:rPr lang="en-US" sz="1600" dirty="0"/>
              <a:t>. </a:t>
            </a:r>
          </a:p>
          <a:p>
            <a:pPr eaLnBrk="1" hangingPunct="1"/>
            <a:r>
              <a:rPr lang="en-US" sz="1600" dirty="0"/>
              <a:t>In year 10, more patients </a:t>
            </a:r>
            <a:r>
              <a:rPr lang="en-US" sz="1600" dirty="0">
                <a:solidFill>
                  <a:srgbClr val="FF6600"/>
                </a:solidFill>
              </a:rPr>
              <a:t>remained in better health stages according </a:t>
            </a:r>
            <a:r>
              <a:rPr lang="en-US" sz="1600" dirty="0" err="1">
                <a:solidFill>
                  <a:srgbClr val="FF6600"/>
                </a:solidFill>
              </a:rPr>
              <a:t>mRS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/>
              <a:t>than in the comparator group. </a:t>
            </a:r>
          </a:p>
          <a:p>
            <a:pPr eaLnBrk="1" hangingPunct="1"/>
            <a:r>
              <a:rPr lang="en-US" sz="1600" dirty="0"/>
              <a:t>A higher frequency of HEMS generated </a:t>
            </a:r>
            <a:r>
              <a:rPr lang="en-US" sz="1600" dirty="0">
                <a:solidFill>
                  <a:srgbClr val="FF6600"/>
                </a:solidFill>
              </a:rPr>
              <a:t>additional 0.764 QALYs </a:t>
            </a:r>
            <a:r>
              <a:rPr lang="en-US" sz="1600" dirty="0"/>
              <a:t>or 9  months in perfect health. </a:t>
            </a:r>
          </a:p>
          <a:p>
            <a:pPr eaLnBrk="1" hangingPunct="1"/>
            <a:r>
              <a:rPr lang="en-US" sz="1600" dirty="0"/>
              <a:t>A higher proportion of HEMS </a:t>
            </a:r>
            <a:r>
              <a:rPr lang="en-US" sz="1600" dirty="0">
                <a:solidFill>
                  <a:srgbClr val="FF6600"/>
                </a:solidFill>
              </a:rPr>
              <a:t>improved life expectancy </a:t>
            </a:r>
            <a:r>
              <a:rPr lang="en-US" sz="1600" dirty="0"/>
              <a:t>by 1.164 LYs or 14 months.</a:t>
            </a:r>
          </a:p>
          <a:p>
            <a:pPr eaLnBrk="1" hangingPunct="1"/>
            <a:endParaRPr lang="en-US" sz="800" dirty="0"/>
          </a:p>
          <a:p>
            <a:pPr eaLnBrk="1" hangingPunct="1"/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11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628650" y="57150"/>
            <a:ext cx="8143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Results (4)</a:t>
            </a:r>
            <a:b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altLang="de-DE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1) Increased share of deliveries by HEMS (20%) vs. current situation (4.9%)</a:t>
            </a: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11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C598AB6-B742-6524-245D-A6324FB2C823}"/>
              </a:ext>
            </a:extLst>
          </p:cNvPr>
          <p:cNvSpPr txBox="1"/>
          <p:nvPr/>
        </p:nvSpPr>
        <p:spPr>
          <a:xfrm>
            <a:off x="2206625" y="3140421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  <a:latin typeface="+mn-lt"/>
                <a:cs typeface="Arial" charset="0"/>
              </a:rPr>
              <a:t>mRS</a:t>
            </a: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 distribution in year 10 of scenario (2)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730065D-E022-DB7B-C088-77524498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262" y="3515463"/>
            <a:ext cx="4968000" cy="25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F1E95B6E-193F-420F-95F2-178C04C4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id="{E4C65605-9DEB-4647-89CB-1A0ADAED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1125538"/>
            <a:ext cx="8343900" cy="4857750"/>
          </a:xfrm>
        </p:spPr>
        <p:txBody>
          <a:bodyPr/>
          <a:lstStyle/>
          <a:p>
            <a:r>
              <a:rPr lang="en-US" altLang="de-DE" sz="1800" dirty="0"/>
              <a:t>From the point of view of the Austrian healthcare system, a higher proportion of patients transported by helicopter to the Stroke Unit is associated with savings (€3,500 to €10,191 per patient).</a:t>
            </a:r>
          </a:p>
          <a:p>
            <a:endParaRPr lang="en-US" altLang="de-DE" sz="1800" dirty="0"/>
          </a:p>
          <a:p>
            <a:r>
              <a:rPr lang="en-US" sz="1800" dirty="0"/>
              <a:t>An increase in helicopter use to 20% of all hospital admissions in stroke patients leads to a savings potential of € 43.3 million.</a:t>
            </a:r>
            <a:endParaRPr lang="en-US" sz="1600" dirty="0"/>
          </a:p>
          <a:p>
            <a:endParaRPr lang="en-US" altLang="de-DE" sz="15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altLang="de-DE" sz="1800" dirty="0">
                <a:latin typeface="Verdan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the outcome side 9,100 life-years could be gained. This corresponds to 2,980 quality-adjusted life-years (QALYs).</a:t>
            </a:r>
          </a:p>
          <a:p>
            <a:pPr marL="0" indent="0">
              <a:buNone/>
            </a:pPr>
            <a:endParaRPr lang="en-US" sz="18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800" dirty="0">
                <a:solidFill>
                  <a:srgbClr val="FF66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1 € spend in HEMS results in savings of 15.9 € in the health-care and social system</a:t>
            </a:r>
          </a:p>
          <a:p>
            <a:endParaRPr lang="en-US" altLang="de-DE" sz="1800" dirty="0">
              <a:solidFill>
                <a:srgbClr val="FF66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Thank you for your attention!</a:t>
            </a:r>
            <a:r>
              <a:rPr lang="de-AT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endParaRPr lang="de-DE" altLang="de-DE" sz="1800" dirty="0">
              <a:solidFill>
                <a:srgbClr val="FF66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de-DE" altLang="de-DE" sz="1000" dirty="0"/>
          </a:p>
          <a:p>
            <a:pPr marL="0" indent="0">
              <a:buNone/>
            </a:pPr>
            <a:endParaRPr lang="de-DE" altLang="de-DE" sz="1600" dirty="0"/>
          </a:p>
          <a:p>
            <a:endParaRPr lang="de-DE" altLang="de-DE" sz="1800" dirty="0"/>
          </a:p>
          <a:p>
            <a:endParaRPr lang="de-DE" altLang="de-DE" sz="1800" dirty="0"/>
          </a:p>
          <a:p>
            <a:endParaRPr lang="de-DE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3B7579-EFE5-465F-851A-7109940A6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B901F1-FB9B-41BA-8A7E-36C87A1F0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266C06-4BBE-4A38-8442-57C1E4AB712D}" type="slidenum">
              <a:rPr lang="de-AT" altLang="de-DE">
                <a:solidFill>
                  <a:srgbClr val="000099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de-AT" altLang="de-DE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EC77CAB-8F74-B5AD-3EF4-5CB0931E73DA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C2F92B-3A83-6225-9ECD-7D07B160DCA0}"/>
              </a:ext>
            </a:extLst>
          </p:cNvPr>
          <p:cNvSpPr txBox="1"/>
          <p:nvPr/>
        </p:nvSpPr>
        <p:spPr>
          <a:xfrm>
            <a:off x="4381500" y="123825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Conclusion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1E29FD2-E70A-1E48-2466-DE9DCC69EDF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9D6C5201-C4E3-2EFA-E2FB-B7C675B234D0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D464575-FD3F-4545-B49F-07993CA262EB}" type="slidenum">
              <a:rPr lang="de-AT" altLang="de-DE" smtClean="0"/>
              <a:pPr/>
              <a:t>12</a:t>
            </a:fld>
            <a:endParaRPr lang="de-AT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2910B92-138F-1108-7331-40B31D5D138C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690DFD5C-B65B-B66C-3339-3C539F8B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DB68359-EDFA-0A04-8860-3B1877C2FAA0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4F1495D8-5C65-507C-4EDD-172BB4FD2315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4B8190A3-31B6-EBDF-B46B-0EA478BE587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3E89125F-9FA2-D456-F8B8-94C0A8B665CA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12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D922F4E-19FC-7C8D-A0F5-1449BBE597B6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7" name="Picture 2" descr="M:\EWalter\Documents\IPF\LOGO_PHARM_l.jpg">
            <a:extLst>
              <a:ext uri="{FF2B5EF4-FFF2-40B4-BE49-F238E27FC236}">
                <a16:creationId xmlns:a16="http://schemas.microsoft.com/office/drawing/2014/main" id="{62CA6BD2-095E-2AE9-FE2A-467673C7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E0722B2-592A-D48B-6E81-B2A01235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9" name="Gerade Verbindung 13">
            <a:extLst>
              <a:ext uri="{FF2B5EF4-FFF2-40B4-BE49-F238E27FC236}">
                <a16:creationId xmlns:a16="http://schemas.microsoft.com/office/drawing/2014/main" id="{3BF3F0FF-0086-1DBF-9E25-5A4B8B805E2D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500" y="2490788"/>
            <a:ext cx="876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altLang="de-DE" sz="2400" i="1" kern="0" dirty="0">
                <a:solidFill>
                  <a:schemeClr val="bg1">
                    <a:lumMod val="65000"/>
                  </a:schemeClr>
                </a:solidFill>
              </a:rPr>
              <a:t>CONFLICT OF INTEREST STATEMENT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9100" y="3016250"/>
            <a:ext cx="830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endParaRPr lang="en-US" altLang="de-DE" sz="2000" dirty="0">
              <a:ea typeface="ＭＳ Ｐゴシック" pitchFamily="34" charset="-128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altLang="de-DE" sz="2000" dirty="0">
                <a:latin typeface="+mn-lt"/>
                <a:ea typeface="ＭＳ Ｐゴシック" pitchFamily="34" charset="-128"/>
              </a:rPr>
              <a:t>The authors have no financial relationships to disclose or conflicts of interest (COIs) to resolve relating to the lecture.</a:t>
            </a:r>
          </a:p>
          <a:p>
            <a:pPr algn="ctr" eaLnBrk="1" hangingPunct="1">
              <a:spcBef>
                <a:spcPts val="600"/>
              </a:spcBef>
              <a:defRPr/>
            </a:pPr>
            <a:endParaRPr lang="en-US" altLang="de-DE" sz="2000" dirty="0">
              <a:ea typeface="ＭＳ Ｐゴシック" pitchFamily="34" charset="-128"/>
            </a:endParaRPr>
          </a:p>
          <a:p>
            <a:pPr algn="ctr" eaLnBrk="1" hangingPunct="1">
              <a:spcBef>
                <a:spcPts val="600"/>
              </a:spcBef>
              <a:defRPr/>
            </a:pPr>
            <a:endParaRPr lang="en-US" altLang="de-DE" sz="2000" dirty="0">
              <a:ea typeface="ＭＳ Ｐゴシック" pitchFamily="34" charset="-128"/>
            </a:endParaRPr>
          </a:p>
        </p:txBody>
      </p:sp>
      <p:sp>
        <p:nvSpPr>
          <p:cNvPr id="4103" name="Fußzeilenplatzhalter 3"/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4104" name="Foliennummernplatzhalter 4"/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2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108" name="Picture 2" descr="M:\EWalter\Documents\IPF\LOGO_PHARM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BB18F60-5E91-4681-7E63-F05E9F34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C52EABF8-205C-2B57-E912-A16F0712215D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DE55392C-FE43-4F88-A446-35BC639B6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4099" name="Inhaltsplatzhalter 2">
            <a:extLst>
              <a:ext uri="{FF2B5EF4-FFF2-40B4-BE49-F238E27FC236}">
                <a16:creationId xmlns:a16="http://schemas.microsoft.com/office/drawing/2014/main" id="{415693E4-1DA1-4191-B604-A8BB3D95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029595"/>
            <a:ext cx="8496300" cy="4818457"/>
          </a:xfrm>
        </p:spPr>
        <p:txBody>
          <a:bodyPr/>
          <a:lstStyle/>
          <a:p>
            <a:pPr>
              <a:defRPr/>
            </a:pPr>
            <a:r>
              <a:rPr lang="en-GB" altLang="de-DE" sz="1800" dirty="0"/>
              <a:t>In general</a:t>
            </a:r>
            <a:r>
              <a:rPr lang="de-DE" altLang="de-DE" sz="1800" dirty="0"/>
              <a:t>, </a:t>
            </a:r>
            <a:r>
              <a:rPr lang="en-US" altLang="de-DE" sz="1800" dirty="0">
                <a:solidFill>
                  <a:srgbClr val="FF6600"/>
                </a:solidFill>
              </a:rPr>
              <a:t>health economic evaluation </a:t>
            </a:r>
            <a:r>
              <a:rPr lang="en-US" altLang="de-DE" sz="1800" dirty="0"/>
              <a:t>provide information to decision makers for efficient use of available resources for maximizing health benefits.</a:t>
            </a:r>
          </a:p>
          <a:p>
            <a:pPr>
              <a:defRPr/>
            </a:pPr>
            <a:r>
              <a:rPr lang="en-US" altLang="de-DE" sz="1800" kern="0" dirty="0"/>
              <a:t>From a </a:t>
            </a:r>
            <a:r>
              <a:rPr lang="en-US" altLang="de-DE" sz="1800" kern="0" dirty="0">
                <a:solidFill>
                  <a:srgbClr val="FF6600"/>
                </a:solidFill>
              </a:rPr>
              <a:t>health economics perspective</a:t>
            </a:r>
            <a:r>
              <a:rPr lang="en-US" altLang="de-DE" sz="1800" kern="0" dirty="0"/>
              <a:t>, the economic assessment of </a:t>
            </a:r>
            <a:r>
              <a:rPr lang="en-US" altLang="de-DE" sz="1800" kern="0" dirty="0">
                <a:solidFill>
                  <a:srgbClr val="FF6600"/>
                </a:solidFill>
              </a:rPr>
              <a:t>helicopter emergency medical services (HEMS)</a:t>
            </a:r>
            <a:r>
              <a:rPr lang="en-US" altLang="de-DE" sz="1800" kern="0" dirty="0"/>
              <a:t> is a highly interesting issue. The reasons are manifold:</a:t>
            </a:r>
            <a:endParaRPr lang="de-DE" altLang="de-DE" sz="1800" kern="0" dirty="0"/>
          </a:p>
          <a:p>
            <a:pPr marL="0" indent="0">
              <a:buNone/>
              <a:defRPr/>
            </a:pPr>
            <a:endParaRPr lang="de-DE" altLang="de-DE" sz="1000" dirty="0"/>
          </a:p>
          <a:p>
            <a:pPr lvl="1">
              <a:defRPr/>
            </a:pPr>
            <a:r>
              <a:rPr lang="en-US" altLang="de-DE" sz="1600" dirty="0"/>
              <a:t>A time delay in hospital admission in acute events is associated with a high disease burden and subsequent costs:</a:t>
            </a:r>
          </a:p>
          <a:p>
            <a:pPr lvl="1">
              <a:defRPr/>
            </a:pPr>
            <a:r>
              <a:rPr lang="en-US" sz="1600" dirty="0"/>
              <a:t>Burden of disease is defined as: premature death, morbidity and disability, as well as direct medical and nursing costs. </a:t>
            </a:r>
          </a:p>
          <a:p>
            <a:pPr lvl="1">
              <a:defRPr/>
            </a:pP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literature documented highly cost-effective results ranging from $3,292 to $2,227 per year of life gained for trauma patients and $3,258 per year of life gained for non-trauma patients ($7,138 and $12,022 per quality-adjusted year of life gained).</a:t>
            </a:r>
            <a:r>
              <a:rPr lang="en-US" sz="1600" baseline="30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en-GB" altLang="de-DE" sz="1600" dirty="0"/>
              <a:t>Costs for transportation arise today but the benefit occurs in the future.</a:t>
            </a:r>
            <a:endParaRPr lang="de-DE" sz="1000" dirty="0"/>
          </a:p>
          <a:p>
            <a:pPr>
              <a:defRPr/>
            </a:pPr>
            <a:endParaRPr lang="de-DE" sz="1800" dirty="0"/>
          </a:p>
          <a:p>
            <a:pPr>
              <a:defRPr/>
            </a:pPr>
            <a:endParaRPr lang="de-DE" sz="8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altLang="de-DE" sz="1200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de-DE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BA73EB-6162-47CC-A444-BD61C1571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7173" name="Foliennummernplatzhalter 4">
            <a:extLst>
              <a:ext uri="{FF2B5EF4-FFF2-40B4-BE49-F238E27FC236}">
                <a16:creationId xmlns:a16="http://schemas.microsoft.com/office/drawing/2014/main" id="{36979FF0-7605-44E4-B65C-27A892ED82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Wingdings 3" panose="05040102010807070707" pitchFamily="18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ð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9"/>
              </a:buClr>
              <a:buFont typeface="Verdana" panose="020B0604030504040204" pitchFamily="34" charset="0"/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538CF8-EE04-43FE-4857-E81C0733EAB2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0D85AA6-EFF8-669B-4D19-387CDC4ACC22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64CE15A6-8CB3-A0C4-EF89-76C3E0F4C89B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39EC11D-E6AC-982E-B203-D075D00C7A61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1DFFA1AD-9BB5-2543-160C-17EF72C00412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3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3B0796F-0418-9C4C-B460-573CC6D277C3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 descr="M:\EWalter\Documents\IPF\LOGO_PHARM_l.jpg">
            <a:extLst>
              <a:ext uri="{FF2B5EF4-FFF2-40B4-BE49-F238E27FC236}">
                <a16:creationId xmlns:a16="http://schemas.microsoft.com/office/drawing/2014/main" id="{F43C7440-9F2B-7A67-7846-8425DCAC1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2F25EE2-48D5-D0CC-2128-BF1A511E6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5" name="Gerade Verbindung 13">
            <a:extLst>
              <a:ext uri="{FF2B5EF4-FFF2-40B4-BE49-F238E27FC236}">
                <a16:creationId xmlns:a16="http://schemas.microsoft.com/office/drawing/2014/main" id="{5E2F4007-C41D-3C07-8838-947F17B50C5F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56BD3798-E73E-D51B-1D90-1F510184ACF8}"/>
              </a:ext>
            </a:extLst>
          </p:cNvPr>
          <p:cNvSpPr txBox="1"/>
          <p:nvPr/>
        </p:nvSpPr>
        <p:spPr>
          <a:xfrm>
            <a:off x="4381500" y="123825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Background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0E09B5-3517-2862-8247-B99D80E06807}"/>
              </a:ext>
            </a:extLst>
          </p:cNvPr>
          <p:cNvSpPr txBox="1"/>
          <p:nvPr/>
        </p:nvSpPr>
        <p:spPr>
          <a:xfrm>
            <a:off x="395537" y="5673666"/>
            <a:ext cx="849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</a:t>
            </a:r>
            <a:r>
              <a:rPr lang="en-US" sz="1000" dirty="0"/>
              <a:t>Taylor CB, Stevenson M, Jan S, Middleton PM, </a:t>
            </a:r>
            <a:r>
              <a:rPr lang="en-US" sz="1000" dirty="0" err="1"/>
              <a:t>Fitzharris</a:t>
            </a:r>
            <a:r>
              <a:rPr lang="en-US" sz="1000" dirty="0"/>
              <a:t> M, </a:t>
            </a:r>
            <a:r>
              <a:rPr lang="en-US" sz="1000" dirty="0" err="1"/>
              <a:t>Myburgh</a:t>
            </a:r>
            <a:r>
              <a:rPr lang="en-US" sz="1000" dirty="0"/>
              <a:t> JA. A systematic review of the costs and benefits of helicopter emergency medical services. Injury. 2010 Jan;41(1):10-20. </a:t>
            </a:r>
            <a:r>
              <a:rPr lang="en-US" sz="1000" dirty="0" err="1"/>
              <a:t>doi</a:t>
            </a:r>
            <a:r>
              <a:rPr lang="en-US" sz="1000" dirty="0"/>
              <a:t>: 10.1016/j.injury.2009.09.030. PMID: 19853251.</a:t>
            </a:r>
            <a:endParaRPr lang="de-DE" altLang="de-DE" sz="1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AT" sz="1800" dirty="0"/>
          </a:p>
          <a:p>
            <a:pPr>
              <a:defRPr/>
            </a:pPr>
            <a:r>
              <a:rPr lang="en-US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aim of this study was to evaluate the cost-effectiveness of a </a:t>
            </a:r>
            <a:r>
              <a:rPr lang="en-US" sz="1800" dirty="0">
                <a:solidFill>
                  <a:srgbClr val="FF66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HEMS</a:t>
            </a:r>
            <a:r>
              <a:rPr lang="en-US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solidFill>
                  <a:srgbClr val="FF6600"/>
                </a:solidFill>
              </a:rPr>
              <a:t>(≤ 90 Min)</a:t>
            </a:r>
            <a:r>
              <a:rPr lang="en-US" sz="1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compared with ground-based ambulance-transport for patients with acute stroke to a stroke unit (SU).
</a:t>
            </a:r>
            <a:endParaRPr lang="de-AT" sz="1800" dirty="0"/>
          </a:p>
          <a:p>
            <a:pPr lvl="1" eaLnBrk="1" hangingPunct="1">
              <a:defRPr/>
            </a:pPr>
            <a:r>
              <a:rPr lang="en-US" sz="1600" dirty="0"/>
              <a:t>Determination of the </a:t>
            </a:r>
            <a:r>
              <a:rPr lang="en-US" sz="1600" dirty="0">
                <a:solidFill>
                  <a:srgbClr val="FF6600"/>
                </a:solidFill>
              </a:rPr>
              <a:t>resource allocation and medical costs </a:t>
            </a:r>
            <a:r>
              <a:rPr lang="en-US" sz="1600" dirty="0"/>
              <a:t>including nursing costs as a clinical consequence of the stroke diagnosis
Determination of </a:t>
            </a:r>
            <a:r>
              <a:rPr lang="en-US" sz="1600" dirty="0">
                <a:solidFill>
                  <a:srgbClr val="FF6600"/>
                </a:solidFill>
              </a:rPr>
              <a:t>transport costs </a:t>
            </a:r>
            <a:r>
              <a:rPr lang="en-US" sz="1600" dirty="0"/>
              <a:t>
Improvement of </a:t>
            </a:r>
            <a:r>
              <a:rPr lang="en-US" sz="1600" dirty="0">
                <a:solidFill>
                  <a:srgbClr val="FF6600"/>
                </a:solidFill>
              </a:rPr>
              <a:t>patient outcomes </a:t>
            </a:r>
            <a:r>
              <a:rPr lang="en-US" sz="1600" dirty="0"/>
              <a:t>expressed in a better modified Ranking Scale (</a:t>
            </a:r>
            <a:r>
              <a:rPr lang="en-US" sz="1600" dirty="0" err="1"/>
              <a:t>mRS</a:t>
            </a:r>
            <a:r>
              <a:rPr lang="en-US" sz="1600" dirty="0"/>
              <a:t>) state, higher life-expectancy and higher quality adjusted life-years (QALYs). 
</a:t>
            </a:r>
            <a:r>
              <a:rPr lang="en-US" sz="1600" dirty="0">
                <a:solidFill>
                  <a:srgbClr val="FF6600"/>
                </a:solidFill>
              </a:rPr>
              <a:t>Financial impact </a:t>
            </a:r>
            <a:r>
              <a:rPr lang="en-US" sz="1600" dirty="0"/>
              <a:t>as a result of a higher percentage of </a:t>
            </a:r>
            <a:r>
              <a:rPr lang="en-US" altLang="de-DE" sz="1600" dirty="0"/>
              <a:t>SU admissions carried out by HEMS</a:t>
            </a:r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4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4381500" y="123825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Aim of the analysis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4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1800" dirty="0">
                <a:cs typeface="Arial" charset="0"/>
              </a:rPr>
              <a:t>The health economic model </a:t>
            </a:r>
            <a:r>
              <a:rPr lang="en-US" altLang="de-DE" sz="1800" dirty="0">
                <a:solidFill>
                  <a:srgbClr val="FF6600"/>
                </a:solidFill>
                <a:cs typeface="Arial" charset="0"/>
              </a:rPr>
              <a:t>compared 2 alternatives</a:t>
            </a:r>
            <a:r>
              <a:rPr lang="en-US" altLang="de-DE" sz="1800" dirty="0">
                <a:cs typeface="Arial" charset="0"/>
              </a:rPr>
              <a:t>:</a:t>
            </a:r>
          </a:p>
          <a:p>
            <a:pPr>
              <a:defRPr/>
            </a:pPr>
            <a:endParaRPr lang="en-US" altLang="de-DE" sz="1800" dirty="0">
              <a:cs typeface="Arial" charset="0"/>
            </a:endParaRPr>
          </a:p>
          <a:p>
            <a:pPr>
              <a:defRPr/>
            </a:pPr>
            <a:endParaRPr lang="en-US" altLang="de-DE" sz="1800" dirty="0">
              <a:cs typeface="Arial" charset="0"/>
            </a:endParaRPr>
          </a:p>
          <a:p>
            <a:pPr>
              <a:defRPr/>
            </a:pPr>
            <a:endParaRPr lang="en-US" altLang="de-DE" sz="1800" dirty="0">
              <a:cs typeface="Arial" charset="0"/>
            </a:endParaRPr>
          </a:p>
          <a:p>
            <a:pPr>
              <a:defRPr/>
            </a:pPr>
            <a:endParaRPr lang="en-US" altLang="de-DE" sz="1800" dirty="0">
              <a:cs typeface="Arial" charset="0"/>
            </a:endParaRPr>
          </a:p>
          <a:p>
            <a:pPr>
              <a:defRPr/>
            </a:pPr>
            <a:endParaRPr lang="en-US" altLang="de-DE" sz="1000" dirty="0">
              <a:cs typeface="Arial" charset="0"/>
            </a:endParaRPr>
          </a:p>
          <a:p>
            <a:pPr>
              <a:defRPr/>
            </a:pPr>
            <a:r>
              <a:rPr lang="en-US" altLang="de-DE" sz="1600" dirty="0">
                <a:cs typeface="Arial" charset="0"/>
              </a:rPr>
              <a:t>Costs and benefits will be compared over a </a:t>
            </a:r>
            <a:r>
              <a:rPr lang="en-US" altLang="de-DE" sz="1600" dirty="0">
                <a:solidFill>
                  <a:srgbClr val="FF6600"/>
                </a:solidFill>
                <a:cs typeface="Arial" charset="0"/>
              </a:rPr>
              <a:t>time horizon </a:t>
            </a:r>
            <a:r>
              <a:rPr lang="en-US" altLang="de-DE" sz="1600" dirty="0">
                <a:cs typeface="Arial" charset="0"/>
              </a:rPr>
              <a:t>of 10 years</a:t>
            </a:r>
            <a:r>
              <a:rPr lang="de-AT" altLang="de-DE" sz="1600" dirty="0"/>
              <a:t>. </a:t>
            </a:r>
          </a:p>
          <a:p>
            <a:pPr>
              <a:defRPr/>
            </a:pPr>
            <a:endParaRPr lang="de-AT" altLang="de-DE" sz="1000" dirty="0"/>
          </a:p>
          <a:p>
            <a:r>
              <a:rPr lang="en-US" sz="1600" dirty="0">
                <a:cs typeface="Arial" charset="0"/>
              </a:rPr>
              <a:t>The </a:t>
            </a:r>
            <a:r>
              <a:rPr lang="en-US" sz="1600" dirty="0">
                <a:solidFill>
                  <a:srgbClr val="FF6600"/>
                </a:solidFill>
                <a:cs typeface="Arial" charset="0"/>
              </a:rPr>
              <a:t>target population (</a:t>
            </a:r>
            <a:r>
              <a:rPr lang="en-US" altLang="de-DE" sz="1600" kern="0" dirty="0">
                <a:solidFill>
                  <a:srgbClr val="FF6600"/>
                </a:solidFill>
              </a:rPr>
              <a:t>≈ 13,000) </a:t>
            </a:r>
            <a:r>
              <a:rPr lang="en-US" sz="1600" dirty="0">
                <a:cs typeface="Arial" charset="0"/>
              </a:rPr>
              <a:t>of the analysis includes patients who were admitted in a SU for at least one day (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54% of all stroke patients)</a:t>
            </a:r>
            <a:r>
              <a:rPr lang="en-US" sz="1600" dirty="0">
                <a:cs typeface="Arial" charset="0"/>
              </a:rPr>
              <a:t>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It is assumed that a HEMS primarily approached one of the 38 SU in Austria. </a:t>
            </a:r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When hospitalized, 60% of all strokes are classified as mild (NIH-SS &gt; 0 and &lt; 6), 22% as moderate (NIH-SS 6 to 13), and 18% as severe (NIH-SS &gt; 13).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Outcome data according to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mRS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are based on the Austrian Stroke Registry.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600" baseline="30000" dirty="0">
              <a:cs typeface="Arial" charset="0"/>
            </a:endParaRP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5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3752850" y="123825"/>
            <a:ext cx="501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Methodological approach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5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A1DF6B22-A804-B702-C314-F97CD5436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0" y="1800384"/>
            <a:ext cx="8064000" cy="963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3DA8D60-C724-CB0F-0DCF-06A486FC5323}"/>
              </a:ext>
            </a:extLst>
          </p:cNvPr>
          <p:cNvSpPr txBox="1"/>
          <p:nvPr/>
        </p:nvSpPr>
        <p:spPr>
          <a:xfrm>
            <a:off x="250825" y="5640388"/>
            <a:ext cx="8759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000" baseline="30000" dirty="0">
                <a:cs typeface="Arial" panose="020B0604020202020204" pitchFamily="34" charset="0"/>
              </a:rPr>
              <a:t>1</a:t>
            </a:r>
            <a:r>
              <a:rPr lang="en-US" altLang="de-DE" sz="1000" dirty="0">
                <a:cs typeface="Arial" panose="020B0604020202020204" pitchFamily="34" charset="0"/>
              </a:rPr>
              <a:t>Schellen C, </a:t>
            </a:r>
            <a:r>
              <a:rPr lang="en-US" altLang="de-DE" sz="1000" dirty="0" err="1">
                <a:cs typeface="Arial" panose="020B0604020202020204" pitchFamily="34" charset="0"/>
              </a:rPr>
              <a:t>Posekany</a:t>
            </a:r>
            <a:r>
              <a:rPr lang="en-US" altLang="de-DE" sz="1000" dirty="0">
                <a:cs typeface="Arial" panose="020B0604020202020204" pitchFamily="34" charset="0"/>
              </a:rPr>
              <a:t> A, Ferrari J, Krebs S, Lang W, </a:t>
            </a:r>
            <a:r>
              <a:rPr lang="en-US" altLang="de-DE" sz="1000" dirty="0" err="1">
                <a:cs typeface="Arial" panose="020B0604020202020204" pitchFamily="34" charset="0"/>
              </a:rPr>
              <a:t>Brainin</a:t>
            </a:r>
            <a:r>
              <a:rPr lang="en-US" altLang="de-DE" sz="1000" dirty="0">
                <a:cs typeface="Arial" panose="020B0604020202020204" pitchFamily="34" charset="0"/>
              </a:rPr>
              <a:t> M, </a:t>
            </a:r>
            <a:r>
              <a:rPr lang="en-US" altLang="de-DE" sz="1000" dirty="0" err="1">
                <a:cs typeface="Arial" panose="020B0604020202020204" pitchFamily="34" charset="0"/>
              </a:rPr>
              <a:t>Staykov</a:t>
            </a:r>
            <a:r>
              <a:rPr lang="en-US" altLang="de-DE" sz="1000" dirty="0">
                <a:cs typeface="Arial" panose="020B0604020202020204" pitchFamily="34" charset="0"/>
              </a:rPr>
              <a:t> D, </a:t>
            </a:r>
            <a:r>
              <a:rPr lang="en-US" altLang="de-DE" sz="1000" dirty="0" err="1">
                <a:cs typeface="Arial" panose="020B0604020202020204" pitchFamily="34" charset="0"/>
              </a:rPr>
              <a:t>Sykora</a:t>
            </a:r>
            <a:r>
              <a:rPr lang="en-US" altLang="de-DE" sz="1000" dirty="0">
                <a:cs typeface="Arial" panose="020B0604020202020204" pitchFamily="34" charset="0"/>
              </a:rPr>
              <a:t> M; Austrian Stroke Unit Registry Collaborators. Temporal trends in intracerebral hemorrhage: Evidence from the Austrian Stroke Unit Registry. </a:t>
            </a:r>
            <a:r>
              <a:rPr lang="en-US" altLang="de-DE" sz="1000" dirty="0" err="1">
                <a:cs typeface="Arial" panose="020B0604020202020204" pitchFamily="34" charset="0"/>
              </a:rPr>
              <a:t>PLoS</a:t>
            </a:r>
            <a:r>
              <a:rPr lang="en-US" altLang="de-DE" sz="1000" dirty="0">
                <a:cs typeface="Arial" panose="020B0604020202020204" pitchFamily="34" charset="0"/>
              </a:rPr>
              <a:t> One. 2019 Nov 20;14(11):e0225378.</a:t>
            </a:r>
          </a:p>
        </p:txBody>
      </p:sp>
    </p:spTree>
    <p:extLst>
      <p:ext uri="{BB962C8B-B14F-4D97-AF65-F5344CB8AC3E}">
        <p14:creationId xmlns:p14="http://schemas.microsoft.com/office/powerpoint/2010/main" val="194668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049338"/>
            <a:ext cx="3815892" cy="4857750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definition of health states were based on the clinical data of the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mRS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after 90 days.</a:t>
            </a:r>
          </a:p>
          <a:p>
            <a:pPr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treatment effect associated with the time of therapy start, influenced by the duration until hospital admission, was considered in the form of odds ratios (OR).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
Information on future events, such as recurrent strokes and mortality, was integrated based on the literature describing long-term follow-ups.</a:t>
            </a:r>
            <a:r>
              <a:rPr lang="en-US" sz="16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de-AT" sz="1600" baseline="30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6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4381500" y="123825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The model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6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Ein Bild, das draußen, Licht, Nacht enthält.&#10;&#10;Automatisch generierte Beschreibung">
            <a:extLst>
              <a:ext uri="{FF2B5EF4-FFF2-40B4-BE49-F238E27FC236}">
                <a16:creationId xmlns:a16="http://schemas.microsoft.com/office/drawing/2014/main" id="{3B386D49-9C97-4711-A49B-CD01D7A02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17" y="1343326"/>
            <a:ext cx="4547057" cy="4578051"/>
          </a:xfrm>
          <a:prstGeom prst="rect">
            <a:avLst/>
          </a:prstGeom>
        </p:spPr>
      </p:pic>
      <p:sp>
        <p:nvSpPr>
          <p:cNvPr id="20" name="Textfeld 1">
            <a:extLst>
              <a:ext uri="{FF2B5EF4-FFF2-40B4-BE49-F238E27FC236}">
                <a16:creationId xmlns:a16="http://schemas.microsoft.com/office/drawing/2014/main" id="{670B1259-75A3-4631-A035-61DBA1DB8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092" y="5328922"/>
            <a:ext cx="2096770" cy="64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US" sz="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[+] indicates that the subtree is not completely displayed. The content of the subtrees are the same as in the subtree above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de-AT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9BB002B-62BD-BD84-CC4F-3179531E86F4}"/>
              </a:ext>
            </a:extLst>
          </p:cNvPr>
          <p:cNvSpPr txBox="1"/>
          <p:nvPr/>
        </p:nvSpPr>
        <p:spPr>
          <a:xfrm>
            <a:off x="4645025" y="909638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1200" b="1" dirty="0">
                <a:solidFill>
                  <a:srgbClr val="000099"/>
                </a:solidFill>
                <a:latin typeface="+mn-lt"/>
                <a:cs typeface="Arial" charset="0"/>
              </a:rPr>
              <a:t>Model Design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F030A9-3330-3942-DACA-A13F74DECC84}"/>
              </a:ext>
            </a:extLst>
          </p:cNvPr>
          <p:cNvSpPr txBox="1"/>
          <p:nvPr/>
        </p:nvSpPr>
        <p:spPr>
          <a:xfrm>
            <a:off x="304800" y="5172075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aseline="30000" dirty="0"/>
              <a:t>1</a:t>
            </a:r>
            <a:r>
              <a:rPr lang="de-DE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Aichner</a:t>
            </a:r>
            <a:r>
              <a:rPr lang="de-DE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F, </a:t>
            </a:r>
            <a:r>
              <a:rPr lang="de-DE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Topakian</a:t>
            </a:r>
            <a:r>
              <a:rPr lang="de-DE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R. Thrombolyse bei akutem ischämischem Schlaganfall. J KARDIOL 2003; 10 (</a:t>
            </a:r>
            <a:r>
              <a:rPr lang="de-DE" sz="10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</a:t>
            </a:r>
            <a:r>
              <a:rPr lang="de-DE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E)</a:t>
            </a:r>
          </a:p>
          <a:p>
            <a:r>
              <a:rPr lang="de-DE" sz="10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DE" sz="1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Tung CE, Win SS, </a:t>
            </a:r>
            <a:r>
              <a:rPr lang="en-US" sz="1000" dirty="0" err="1">
                <a:ea typeface="Times New Roman" panose="02020603050405020304" pitchFamily="18" charset="0"/>
                <a:cs typeface="Arial" panose="020B0604020202020204" pitchFamily="34" charset="0"/>
              </a:rPr>
              <a:t>Lansberg</a:t>
            </a:r>
            <a:r>
              <a:rPr 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 MG. Cost-effectiveness of tissue plasminogen </a:t>
            </a:r>
            <a:r>
              <a:rPr lang="en-US" sz="1000" dirty="0" err="1">
                <a:ea typeface="Times New Roman" panose="02020603050405020304" pitchFamily="18" charset="0"/>
                <a:cs typeface="Arial" panose="020B0604020202020204" pitchFamily="34" charset="0"/>
              </a:rPr>
              <a:t>acti-vator</a:t>
            </a:r>
            <a:r>
              <a:rPr 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 in the 3 to 4.5 hour time-window for acute ischemic stroke. Stroke. 2011 Aug; 42(8): 2257–2262.</a:t>
            </a:r>
            <a:endParaRPr lang="de-AT" sz="1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08819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AT" sz="1800" dirty="0"/>
          </a:p>
          <a:p>
            <a:pPr eaLnBrk="1" hangingPunct="1"/>
            <a:r>
              <a:rPr lang="de-AT" altLang="de-DE" sz="1800" dirty="0"/>
              <a:t>The </a:t>
            </a:r>
            <a:r>
              <a:rPr lang="en-US" altLang="de-DE" sz="1800" dirty="0"/>
              <a:t>resource consumption was assessed using retrospective data and data from the literature.</a:t>
            </a:r>
            <a:endParaRPr lang="en-GB" altLang="de-DE" sz="1800" dirty="0"/>
          </a:p>
          <a:p>
            <a:pPr eaLnBrk="1" hangingPunct="1"/>
            <a:endParaRPr lang="de-AT" altLang="de-DE" sz="1000" dirty="0"/>
          </a:p>
          <a:p>
            <a:pPr eaLnBrk="1" hangingPunct="1"/>
            <a:r>
              <a:rPr lang="en-US" altLang="de-DE" sz="1800" dirty="0">
                <a:cs typeface="Arial" charset="0"/>
              </a:rPr>
              <a:t>Costs represent data from the year 2020.</a:t>
            </a:r>
          </a:p>
          <a:p>
            <a:pPr eaLnBrk="1" hangingPunct="1"/>
            <a:endParaRPr lang="en-US" altLang="de-DE" sz="1000" dirty="0">
              <a:cs typeface="Arial" charset="0"/>
            </a:endParaRPr>
          </a:p>
          <a:p>
            <a:pPr eaLnBrk="1" hangingPunct="1"/>
            <a:r>
              <a:rPr lang="de-AT" altLang="de-DE" sz="1800" dirty="0" err="1">
                <a:solidFill>
                  <a:srgbClr val="FF6600"/>
                </a:solidFill>
                <a:cs typeface="Arial" charset="0"/>
              </a:rPr>
              <a:t>Direct</a:t>
            </a:r>
            <a:r>
              <a:rPr lang="de-AT" altLang="de-DE" sz="1800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de-AT" altLang="de-DE" sz="1800" dirty="0" err="1">
                <a:solidFill>
                  <a:srgbClr val="FF6600"/>
                </a:solidFill>
                <a:cs typeface="Arial" charset="0"/>
              </a:rPr>
              <a:t>costs</a:t>
            </a:r>
            <a:r>
              <a:rPr lang="de-AT" altLang="de-DE" sz="1800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de-AT" altLang="de-DE" sz="1800" dirty="0" err="1">
                <a:solidFill>
                  <a:srgbClr val="FF6600"/>
                </a:solidFill>
                <a:cs typeface="Arial" charset="0"/>
              </a:rPr>
              <a:t>include</a:t>
            </a:r>
            <a:r>
              <a:rPr lang="de-AT" altLang="de-DE" sz="1800" dirty="0">
                <a:solidFill>
                  <a:srgbClr val="FF6600"/>
                </a:solidFill>
                <a:cs typeface="Arial" charset="0"/>
              </a:rPr>
              <a:t>:</a:t>
            </a:r>
            <a:endParaRPr lang="en-US" altLang="de-DE" sz="1800" dirty="0">
              <a:cs typeface="Arial" charset="0"/>
            </a:endParaRPr>
          </a:p>
          <a:p>
            <a:pPr eaLnBrk="1" hangingPunct="1"/>
            <a:endParaRPr lang="de-AT" altLang="de-DE" sz="900" dirty="0">
              <a:cs typeface="Arial" charset="0"/>
            </a:endParaRPr>
          </a:p>
          <a:p>
            <a:pPr lvl="1" eaLnBrk="1" hangingPunct="1">
              <a:defRPr/>
            </a:pPr>
            <a:r>
              <a:rPr lang="en-US" sz="1600" dirty="0"/>
              <a:t>First and recurrent stroke costs (include cost of thrombolysis with rt-PA as well as the intervention costs of mechanical thrombectomy and ICU costs).</a:t>
            </a:r>
          </a:p>
          <a:p>
            <a:pPr lvl="1" eaLnBrk="1" hangingPunct="1">
              <a:defRPr/>
            </a:pPr>
            <a:r>
              <a:rPr lang="en-US" sz="1600" dirty="0"/>
              <a:t>Transportation costs</a:t>
            </a:r>
          </a:p>
          <a:p>
            <a:pPr lvl="1" eaLnBrk="1" hangingPunct="1">
              <a:defRPr/>
            </a:pPr>
            <a:r>
              <a:rPr lang="en-US" sz="1600" dirty="0"/>
              <a:t>Monitoring costs </a:t>
            </a:r>
          </a:p>
          <a:p>
            <a:pPr lvl="1" eaLnBrk="1" hangingPunct="1">
              <a:defRPr/>
            </a:pPr>
            <a:r>
              <a:rPr lang="en-US" sz="1600" dirty="0"/>
              <a:t>Rehabilitation costs </a:t>
            </a:r>
          </a:p>
          <a:p>
            <a:pPr lvl="1" eaLnBrk="1" hangingPunct="1">
              <a:defRPr/>
            </a:pPr>
            <a:r>
              <a:rPr lang="en-US" sz="1600" dirty="0"/>
              <a:t>Nursing home costs</a:t>
            </a:r>
          </a:p>
          <a:p>
            <a:pPr lvl="1" eaLnBrk="1" hangingPunct="1">
              <a:defRPr/>
            </a:pPr>
            <a:r>
              <a:rPr lang="en-US" sz="1600" dirty="0"/>
              <a:t>Care allowance costs</a:t>
            </a:r>
          </a:p>
          <a:p>
            <a:pPr lvl="1" eaLnBrk="1" hangingPunct="1">
              <a:defRPr/>
            </a:pPr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7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4381500" y="123825"/>
            <a:ext cx="439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Medical Costs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7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61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801688"/>
            <a:ext cx="3969014" cy="4723606"/>
          </a:xfrm>
        </p:spPr>
        <p:txBody>
          <a:bodyPr/>
          <a:lstStyle/>
          <a:p>
            <a:pPr>
              <a:defRPr/>
            </a:pPr>
            <a:endParaRPr lang="de-AT" sz="1800" dirty="0"/>
          </a:p>
          <a:p>
            <a:pPr eaLnBrk="1" hangingPunct="1"/>
            <a:r>
              <a:rPr lang="en-US" sz="1600" dirty="0"/>
              <a:t>The average </a:t>
            </a:r>
            <a:r>
              <a:rPr lang="en-US" sz="1600" dirty="0">
                <a:solidFill>
                  <a:srgbClr val="FF6600"/>
                </a:solidFill>
              </a:rPr>
              <a:t>total cost </a:t>
            </a:r>
            <a:r>
              <a:rPr lang="en-US" sz="1600" dirty="0"/>
              <a:t>per patient, with an increased share of HEMS, is 92,710 € over 10 years, compared to per patient costs in the current situation of 96,210 €. </a:t>
            </a: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600" dirty="0"/>
              <a:t>An increased percentage of HEMS </a:t>
            </a:r>
            <a:r>
              <a:rPr lang="en-US" sz="1600" dirty="0">
                <a:solidFill>
                  <a:srgbClr val="FF6600"/>
                </a:solidFill>
              </a:rPr>
              <a:t>dominates</a:t>
            </a:r>
            <a:r>
              <a:rPr lang="en-US" sz="1600" dirty="0"/>
              <a:t> the current situation.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600" dirty="0"/>
              <a:t>The average costs of stroke treatment are higher with an increased proportion of HEMS, but are compensated by savings in rehabilitation, nursing home and care allowance costs. </a:t>
            </a:r>
          </a:p>
          <a:p>
            <a:pPr eaLnBrk="1" hangingPunct="1"/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8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628650" y="57150"/>
            <a:ext cx="8143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Results (1)</a:t>
            </a:r>
            <a:b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altLang="de-DE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1) Increased share of deliveries by HEMS (20%) vs. current situation (4.9%)</a:t>
            </a: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8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D214817A-337A-81DF-D3EC-16458C0B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87" y="3544094"/>
            <a:ext cx="3996000" cy="240133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0DDA86C-9804-C402-D2AE-E7E6CD8ABB25}"/>
              </a:ext>
            </a:extLst>
          </p:cNvPr>
          <p:cNvSpPr txBox="1"/>
          <p:nvPr/>
        </p:nvSpPr>
        <p:spPr>
          <a:xfrm>
            <a:off x="4645025" y="938213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Base case results of scenario (1)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3869605-8BF5-E905-17BC-5A89A78AAB6B}"/>
              </a:ext>
            </a:extLst>
          </p:cNvPr>
          <p:cNvSpPr txBox="1"/>
          <p:nvPr/>
        </p:nvSpPr>
        <p:spPr>
          <a:xfrm>
            <a:off x="4654550" y="3405188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Additional costs and savings of scenario (1)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4B12F2E-C3B5-8070-D08F-454C642B5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87" y="1288766"/>
            <a:ext cx="4608000" cy="2012480"/>
          </a:xfrm>
          <a:prstGeom prst="rect">
            <a:avLst/>
          </a:prstGeom>
        </p:spPr>
      </p:pic>
      <p:sp>
        <p:nvSpPr>
          <p:cNvPr id="24" name="Text Box 1286">
            <a:extLst>
              <a:ext uri="{FF2B5EF4-FFF2-40B4-BE49-F238E27FC236}">
                <a16:creationId xmlns:a16="http://schemas.microsoft.com/office/drawing/2014/main" id="{836B29FF-140F-4686-CFE8-CB8EA9D7E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5960"/>
            <a:ext cx="3344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785813" eaLnBrk="0" hangingPunct="0">
              <a:spcBef>
                <a:spcPct val="20000"/>
              </a:spcBef>
              <a:buChar char="•"/>
              <a:defRPr sz="131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785813" eaLnBrk="0" hangingPunct="0">
              <a:spcBef>
                <a:spcPct val="20000"/>
              </a:spcBef>
              <a:buChar char="–"/>
              <a:defRPr sz="11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785813" eaLnBrk="0" hangingPunct="0">
              <a:spcBef>
                <a:spcPct val="20000"/>
              </a:spcBef>
              <a:buChar char="•"/>
              <a:defRPr sz="99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785813" eaLnBrk="0" hangingPunct="0">
              <a:spcBef>
                <a:spcPct val="20000"/>
              </a:spcBef>
              <a:buChar char="–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785813" eaLnBrk="0" hangingPunct="0">
              <a:spcBef>
                <a:spcPct val="20000"/>
              </a:spcBef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785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altLang="de-DE" sz="1000" dirty="0">
                <a:latin typeface="Arial" panose="020B0604020202020204" pitchFamily="34" charset="0"/>
                <a:cs typeface="Arial" panose="020B0604020202020204" pitchFamily="34" charset="0"/>
              </a:rPr>
              <a:t>own calculations </a:t>
            </a:r>
          </a:p>
        </p:txBody>
      </p:sp>
    </p:spTree>
    <p:extLst>
      <p:ext uri="{BB962C8B-B14F-4D97-AF65-F5344CB8AC3E}">
        <p14:creationId xmlns:p14="http://schemas.microsoft.com/office/powerpoint/2010/main" val="349356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FD1F-710A-1291-4200-E0EEE6B9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F1EB0-C8E7-2568-B115-416FB05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687388"/>
            <a:ext cx="8229600" cy="2332036"/>
          </a:xfrm>
        </p:spPr>
        <p:txBody>
          <a:bodyPr/>
          <a:lstStyle/>
          <a:p>
            <a:pPr>
              <a:defRPr/>
            </a:pPr>
            <a:endParaRPr lang="de-AT" sz="1800" dirty="0"/>
          </a:p>
          <a:p>
            <a:pPr eaLnBrk="1" hangingPunct="1"/>
            <a:r>
              <a:rPr lang="en-US" sz="1600" dirty="0"/>
              <a:t>An increased proportion of HEMS also achieved a </a:t>
            </a:r>
            <a:r>
              <a:rPr lang="en-US" sz="1600" dirty="0">
                <a:solidFill>
                  <a:srgbClr val="FF6600"/>
                </a:solidFill>
              </a:rPr>
              <a:t>better outcome</a:t>
            </a:r>
            <a:r>
              <a:rPr lang="en-US" sz="1600" dirty="0"/>
              <a:t>. </a:t>
            </a:r>
          </a:p>
          <a:p>
            <a:pPr eaLnBrk="1" hangingPunct="1"/>
            <a:r>
              <a:rPr lang="en-US" sz="1600" dirty="0"/>
              <a:t>In year 10, more patients </a:t>
            </a:r>
            <a:r>
              <a:rPr lang="en-US" sz="1600" dirty="0">
                <a:solidFill>
                  <a:srgbClr val="FF6600"/>
                </a:solidFill>
              </a:rPr>
              <a:t>remained in better health stages according </a:t>
            </a:r>
            <a:r>
              <a:rPr lang="en-US" sz="1600" dirty="0" err="1">
                <a:solidFill>
                  <a:srgbClr val="FF6600"/>
                </a:solidFill>
              </a:rPr>
              <a:t>mRS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/>
              <a:t>than in the comparator group. </a:t>
            </a:r>
          </a:p>
          <a:p>
            <a:pPr eaLnBrk="1" hangingPunct="1"/>
            <a:r>
              <a:rPr lang="en-US" sz="1600" dirty="0"/>
              <a:t>A higher frequency of HEMS generated </a:t>
            </a:r>
            <a:r>
              <a:rPr lang="en-US" sz="1600" dirty="0">
                <a:solidFill>
                  <a:srgbClr val="FF6600"/>
                </a:solidFill>
              </a:rPr>
              <a:t>additional 0.202 QALYs </a:t>
            </a:r>
            <a:r>
              <a:rPr lang="en-US" sz="1600" dirty="0"/>
              <a:t>or 2.4 months in perfect health. </a:t>
            </a:r>
          </a:p>
          <a:p>
            <a:pPr eaLnBrk="1" hangingPunct="1"/>
            <a:r>
              <a:rPr lang="en-US" sz="1600" dirty="0"/>
              <a:t>A higher proportion of HEMS </a:t>
            </a:r>
            <a:r>
              <a:rPr lang="en-US" sz="1600" dirty="0">
                <a:solidFill>
                  <a:srgbClr val="FF6600"/>
                </a:solidFill>
              </a:rPr>
              <a:t>improved life expectancy </a:t>
            </a:r>
            <a:r>
              <a:rPr lang="en-US" sz="1600" dirty="0"/>
              <a:t>by 0.558 LYs or 6.7 months.</a:t>
            </a:r>
          </a:p>
          <a:p>
            <a:pPr eaLnBrk="1" hangingPunct="1"/>
            <a:endParaRPr lang="en-US" sz="800" dirty="0"/>
          </a:p>
          <a:p>
            <a:pPr eaLnBrk="1" hangingPunct="1"/>
            <a:endParaRPr lang="de-AT" sz="1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CD120C-7BFF-47B7-434C-B1367AFAA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IPF - Institut für Pharmaökonomische Forschung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2BC715-7946-D9C3-F6AE-6967DCD14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64575-FD3F-4545-B49F-07993CA262EB}" type="slidenum">
              <a:rPr lang="de-AT" altLang="de-DE" smtClean="0"/>
              <a:pPr/>
              <a:t>9</a:t>
            </a:fld>
            <a:endParaRPr lang="de-AT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28BF75-483F-661B-758A-4334F0C4A0AB}"/>
              </a:ext>
            </a:extLst>
          </p:cNvPr>
          <p:cNvSpPr/>
          <p:nvPr/>
        </p:nvSpPr>
        <p:spPr>
          <a:xfrm>
            <a:off x="-1" y="-9525"/>
            <a:ext cx="9153526" cy="84772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52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35FBE-EFBA-9969-4228-7A043A35B956}"/>
              </a:ext>
            </a:extLst>
          </p:cNvPr>
          <p:cNvSpPr txBox="1"/>
          <p:nvPr/>
        </p:nvSpPr>
        <p:spPr>
          <a:xfrm>
            <a:off x="628650" y="57150"/>
            <a:ext cx="8143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Results (2)</a:t>
            </a:r>
            <a:br>
              <a:rPr lang="en-GB" sz="2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</a:t>
            </a:r>
            <a:r>
              <a:rPr lang="en-US" altLang="de-DE" sz="1400" b="1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1) Increased share of deliveries by HEMS (20%) vs. current situation (4.9%)</a:t>
            </a:r>
            <a:r>
              <a:rPr lang="en-GB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D4674A0-FFA2-AFBE-5B8B-28478243197B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19C40708-C97D-9B59-62A9-FA80264E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 3" panose="05040102010807070707" pitchFamily="18" charset="2"/>
              <a:buChar char="u"/>
              <a:defRPr sz="2000" b="1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ð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Verdana" panose="020B0604030504040204" pitchFamily="34" charset="0"/>
              <a:buChar char="»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-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05FE41-C43C-4FE5-BD05-A2A1FEC0BAE1}" type="slidenum">
              <a:rPr lang="de-AT" altLang="de-DE" sz="160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AT" altLang="de-DE" sz="1600">
              <a:solidFill>
                <a:srgbClr val="000099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C433368A-1E39-95BB-4E89-B80F6ACE5D57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/>
              <a:t>IPF - Institut für Pharmaökonomische Forschung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573A23D4-679A-EFE7-AF07-B4378B9341C8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0099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2533C7A-1F05-4966-A1BE-71CAB7A9BED2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FFBFB69-DFD0-6D22-2248-E35E60A2F26E}"/>
              </a:ext>
            </a:extLst>
          </p:cNvPr>
          <p:cNvSpPr txBox="1">
            <a:spLocks/>
          </p:cNvSpPr>
          <p:nvPr/>
        </p:nvSpPr>
        <p:spPr bwMode="auto">
          <a:xfrm>
            <a:off x="179388" y="6453188"/>
            <a:ext cx="61928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de-AT" sz="1600" b="1">
                <a:solidFill>
                  <a:srgbClr val="000099"/>
                </a:solidFill>
                <a:latin typeface="Verdana" pitchFamily="34" charset="0"/>
              </a:rPr>
              <a:t>IPF - Institut für Pharmaökonomische Forschung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C7350F58-EA56-E5AC-86EA-F9F09B40B421}"/>
              </a:ext>
            </a:extLst>
          </p:cNvPr>
          <p:cNvSpPr txBox="1">
            <a:spLocks/>
          </p:cNvSpPr>
          <p:nvPr/>
        </p:nvSpPr>
        <p:spPr bwMode="auto">
          <a:xfrm>
            <a:off x="6588125" y="6453188"/>
            <a:ext cx="23399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065447AC-49A9-455B-A799-27D5562EF8B0}" type="slidenum">
              <a:rPr lang="de-AT" sz="1600" b="1">
                <a:solidFill>
                  <a:srgbClr val="000099"/>
                </a:solidFill>
                <a:latin typeface="Verdana" pitchFamily="34" charset="0"/>
              </a:rPr>
              <a:pPr algn="r"/>
              <a:t>9</a:t>
            </a:fld>
            <a:endParaRPr lang="de-AT" sz="1600" b="1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A12AC5C-782D-2261-075B-45F468E10CF0}"/>
              </a:ext>
            </a:extLst>
          </p:cNvPr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 descr="M:\EWalter\Documents\IPF\LOGO_PHARM_l.jpg">
            <a:extLst>
              <a:ext uri="{FF2B5EF4-FFF2-40B4-BE49-F238E27FC236}">
                <a16:creationId xmlns:a16="http://schemas.microsoft.com/office/drawing/2014/main" id="{18D73C28-4309-C2D2-03B7-9C7D4CE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6059488"/>
            <a:ext cx="936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9B487D5-E0F1-3FA5-91C3-97A74823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" y="6129914"/>
            <a:ext cx="1255890" cy="728086"/>
          </a:xfrm>
          <a:prstGeom prst="rect">
            <a:avLst/>
          </a:prstGeom>
        </p:spPr>
      </p:pic>
      <p:cxnSp>
        <p:nvCxnSpPr>
          <p:cNvPr id="17" name="Gerade Verbindung 13">
            <a:extLst>
              <a:ext uri="{FF2B5EF4-FFF2-40B4-BE49-F238E27FC236}">
                <a16:creationId xmlns:a16="http://schemas.microsoft.com/office/drawing/2014/main" id="{4CE7D64D-B38C-0EC2-BFEE-292775D2FCDC}"/>
              </a:ext>
            </a:extLst>
          </p:cNvPr>
          <p:cNvCxnSpPr/>
          <p:nvPr/>
        </p:nvCxnSpPr>
        <p:spPr>
          <a:xfrm>
            <a:off x="0" y="6100763"/>
            <a:ext cx="914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78A6ACD4-9651-8302-9F59-B77D282BE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3452734"/>
            <a:ext cx="4937288" cy="257349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C598AB6-B742-6524-245D-A6324FB2C823}"/>
              </a:ext>
            </a:extLst>
          </p:cNvPr>
          <p:cNvSpPr txBox="1"/>
          <p:nvPr/>
        </p:nvSpPr>
        <p:spPr>
          <a:xfrm>
            <a:off x="2206625" y="3140421"/>
            <a:ext cx="41052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 err="1">
                <a:solidFill>
                  <a:srgbClr val="000099"/>
                </a:solidFill>
                <a:latin typeface="+mn-lt"/>
                <a:cs typeface="Arial" charset="0"/>
              </a:rPr>
              <a:t>mRS</a:t>
            </a:r>
            <a:r>
              <a:rPr lang="en-US" sz="1200" b="1" dirty="0">
                <a:solidFill>
                  <a:srgbClr val="000099"/>
                </a:solidFill>
                <a:latin typeface="+mn-lt"/>
                <a:cs typeface="Arial" charset="0"/>
              </a:rPr>
              <a:t> distribution in year 10 of scenario (1) </a:t>
            </a:r>
            <a:endParaRPr lang="de-AT" sz="1200" b="1" dirty="0">
              <a:solidFill>
                <a:srgbClr val="000099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166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29b152e-cb17-4c04-98b4-d19693207ffa">7XFZXJHCRXF2-2093353476-37106</_dlc_DocId>
    <_dlc_DocIdUrl xmlns="629b152e-cb17-4c04-98b4-d19693207ffa">
      <Url>https://ipfac.sharepoint.com/sites/Projekte/_layouts/15/DocIdRedir.aspx?ID=7XFZXJHCRXF2-2093353476-37106</Url>
      <Description>7XFZXJHCRXF2-2093353476-37106</Description>
    </_dlc_DocIdUrl>
    <lcf76f155ced4ddcb4097134ff3c332f xmlns="17bceedd-a758-4563-bc05-dd28c0ded6a1">
      <Terms xmlns="http://schemas.microsoft.com/office/infopath/2007/PartnerControls"/>
    </lcf76f155ced4ddcb4097134ff3c332f>
    <TaxCatchAll xmlns="629b152e-cb17-4c04-98b4-d19693207ffa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2E34C42573D24CA60099AF4AFAB079" ma:contentTypeVersion="16" ma:contentTypeDescription="Ein neues Dokument erstellen." ma:contentTypeScope="" ma:versionID="ff2e1e358b84fa342838cb54cc4912f6">
  <xsd:schema xmlns:xsd="http://www.w3.org/2001/XMLSchema" xmlns:xs="http://www.w3.org/2001/XMLSchema" xmlns:p="http://schemas.microsoft.com/office/2006/metadata/properties" xmlns:ns2="629b152e-cb17-4c04-98b4-d19693207ffa" xmlns:ns3="17bceedd-a758-4563-bc05-dd28c0ded6a1" targetNamespace="http://schemas.microsoft.com/office/2006/metadata/properties" ma:root="true" ma:fieldsID="c058569b9082f449a0a7e7bec7c5c7ad" ns2:_="" ns3:_="">
    <xsd:import namespace="629b152e-cb17-4c04-98b4-d19693207ffa"/>
    <xsd:import namespace="17bceedd-a758-4563-bc05-dd28c0ded6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b152e-cb17-4c04-98b4-d19693207f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0428ef-8f13-415f-93e4-589ec77e60da}" ma:internalName="TaxCatchAll" ma:showField="CatchAllData" ma:web="629b152e-cb17-4c04-98b4-d19693207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ceedd-a758-4563-bc05-dd28c0ded6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278c96d7-1362-483c-98a1-84f44d429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69C74A-2C3D-4349-ADFF-01F11BC023A4}">
  <ds:schemaRefs>
    <ds:schemaRef ds:uri="629b152e-cb17-4c04-98b4-d19693207ffa"/>
    <ds:schemaRef ds:uri="http://purl.org/dc/dcmitype/"/>
    <ds:schemaRef ds:uri="http://schemas.microsoft.com/office/2006/metadata/properties"/>
    <ds:schemaRef ds:uri="http://schemas.microsoft.com/office/infopath/2007/PartnerControls"/>
    <ds:schemaRef ds:uri="17bceedd-a758-4563-bc05-dd28c0ded6a1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505B33C-388C-4ECA-95EF-AB2958B9F1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2A68571-E4DD-4EA4-90B6-7E937B7A62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B687DEA-EB8C-482C-8034-68AEE833A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b152e-cb17-4c04-98b4-d19693207ffa"/>
    <ds:schemaRef ds:uri="17bceedd-a758-4563-bc05-dd28c0ded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1610</Words>
  <Application>Microsoft Office PowerPoint</Application>
  <PresentationFormat>Bildschirmpräsentation (4:3)</PresentationFormat>
  <Paragraphs>192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Wingdings 3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xyz</dc:creator>
  <cp:lastModifiedBy>Evelyn Walter</cp:lastModifiedBy>
  <cp:revision>6</cp:revision>
  <cp:lastPrinted>2015-01-26T12:23:57Z</cp:lastPrinted>
  <dcterms:created xsi:type="dcterms:W3CDTF">2004-10-15T14:05:54Z</dcterms:created>
  <dcterms:modified xsi:type="dcterms:W3CDTF">2022-06-27T10:08:15Z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0x010100ED2E34C42573D24CA60099AF4AFAB079</vt:lpwstr>
  </property>
  <property fmtid="{D5CDD505-2E9C-101B-9397-08002B2CF9AE}" pid="3" name="_dlc_DocIdItemGuid">
    <vt:lpwstr>dce89623-47b1-4020-927b-75fb0075713f</vt:lpwstr>
  </property>
  <property fmtid="{D5CDD505-2E9C-101B-9397-08002B2CF9AE}" pid="4" name="MediaServiceImageTags">
    <vt:lpwstr/>
  </property>
</Properties>
</file>